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2"/>
  </p:sldMasterIdLst>
  <p:notesMasterIdLst>
    <p:notesMasterId r:id="rId19"/>
  </p:notesMasterIdLst>
  <p:handoutMasterIdLst>
    <p:handoutMasterId r:id="rId20"/>
  </p:handoutMasterIdLst>
  <p:sldIdLst>
    <p:sldId id="274" r:id="rId3"/>
    <p:sldId id="257" r:id="rId4"/>
    <p:sldId id="258" r:id="rId5"/>
    <p:sldId id="259" r:id="rId6"/>
    <p:sldId id="275" r:id="rId7"/>
    <p:sldId id="276" r:id="rId8"/>
    <p:sldId id="277" r:id="rId9"/>
    <p:sldId id="278" r:id="rId10"/>
    <p:sldId id="280" r:id="rId11"/>
    <p:sldId id="261" r:id="rId12"/>
    <p:sldId id="279" r:id="rId13"/>
    <p:sldId id="281" r:id="rId14"/>
    <p:sldId id="282" r:id="rId15"/>
    <p:sldId id="283" r:id="rId16"/>
    <p:sldId id="262"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C1B610F-2095-4475-969F-99B551A49842}">
          <p14:sldIdLst>
            <p14:sldId id="274"/>
          </p14:sldIdLst>
        </p14:section>
        <p14:section name="Untitled Section" id="{A2B2BE09-1F71-420B-A80F-4D67F414925D}">
          <p14:sldIdLst>
            <p14:sldId id="257"/>
            <p14:sldId id="258"/>
            <p14:sldId id="259"/>
            <p14:sldId id="275"/>
            <p14:sldId id="276"/>
            <p14:sldId id="277"/>
            <p14:sldId id="278"/>
            <p14:sldId id="280"/>
            <p14:sldId id="261"/>
            <p14:sldId id="279"/>
            <p14:sldId id="281"/>
            <p14:sldId id="282"/>
            <p14:sldId id="283"/>
            <p14:sldId id="262"/>
            <p14:sldId id="272"/>
          </p14:sldIdLst>
        </p14:section>
      </p14:sectionLst>
    </p:ext>
    <p:ext uri="{EFAFB233-063F-42B5-8137-9DF3F51BA10A}">
      <p15:sldGuideLst xmlns:p15="http://schemas.microsoft.com/office/powerpoint/2012/main">
        <p15:guide id="1" orient="horz" pos="268" userDrawn="1">
          <p15:clr>
            <a:srgbClr val="A4A3A4"/>
          </p15:clr>
        </p15:guide>
        <p15:guide id="2" pos="306" userDrawn="1">
          <p15:clr>
            <a:srgbClr val="A4A3A4"/>
          </p15:clr>
        </p15:guide>
        <p15:guide id="3" pos="779" userDrawn="1">
          <p15:clr>
            <a:srgbClr val="A4A3A4"/>
          </p15:clr>
        </p15:guide>
        <p15:guide id="4" pos="972" userDrawn="1">
          <p15:clr>
            <a:srgbClr val="A4A3A4"/>
          </p15:clr>
        </p15:guide>
        <p15:guide id="5" pos="1447" userDrawn="1">
          <p15:clr>
            <a:srgbClr val="A4A3A4"/>
          </p15:clr>
        </p15:guide>
        <p15:guide id="6" pos="1643" userDrawn="1">
          <p15:clr>
            <a:srgbClr val="A4A3A4"/>
          </p15:clr>
        </p15:guide>
        <p15:guide id="7" pos="2110" userDrawn="1">
          <p15:clr>
            <a:srgbClr val="A4A3A4"/>
          </p15:clr>
        </p15:guide>
        <p15:guide id="8" pos="2311" userDrawn="1">
          <p15:clr>
            <a:srgbClr val="A4A3A4"/>
          </p15:clr>
        </p15:guide>
        <p15:guide id="9" pos="2783" userDrawn="1">
          <p15:clr>
            <a:srgbClr val="A4A3A4"/>
          </p15:clr>
        </p15:guide>
        <p15:guide id="10" pos="2979" userDrawn="1">
          <p15:clr>
            <a:srgbClr val="A4A3A4"/>
          </p15:clr>
        </p15:guide>
        <p15:guide id="11" pos="3446" userDrawn="1">
          <p15:clr>
            <a:srgbClr val="A4A3A4"/>
          </p15:clr>
        </p15:guide>
        <p15:guide id="12" pos="3642" userDrawn="1">
          <p15:clr>
            <a:srgbClr val="A4A3A4"/>
          </p15:clr>
        </p15:guide>
        <p15:guide id="13" pos="4114" userDrawn="1">
          <p15:clr>
            <a:srgbClr val="A4A3A4"/>
          </p15:clr>
        </p15:guide>
        <p15:guide id="14" pos="4315" userDrawn="1">
          <p15:clr>
            <a:srgbClr val="A4A3A4"/>
          </p15:clr>
        </p15:guide>
        <p15:guide id="15" pos="4782" userDrawn="1">
          <p15:clr>
            <a:srgbClr val="A4A3A4"/>
          </p15:clr>
        </p15:guide>
        <p15:guide id="16" pos="4978" userDrawn="1">
          <p15:clr>
            <a:srgbClr val="A4A3A4"/>
          </p15:clr>
        </p15:guide>
        <p15:guide id="17" pos="5450" userDrawn="1">
          <p15:clr>
            <a:srgbClr val="A4A3A4"/>
          </p15:clr>
        </p15:guide>
        <p15:guide id="18" orient="horz" pos="857" userDrawn="1">
          <p15:clr>
            <a:srgbClr val="A4A3A4"/>
          </p15:clr>
        </p15:guide>
        <p15:guide id="19" orient="horz" pos="1025" userDrawn="1">
          <p15:clr>
            <a:srgbClr val="A4A3A4"/>
          </p15:clr>
        </p15:guide>
        <p15:guide id="20" orient="horz" pos="1614" userDrawn="1">
          <p15:clr>
            <a:srgbClr val="A4A3A4"/>
          </p15:clr>
        </p15:guide>
        <p15:guide id="21" orient="horz" pos="1782" userDrawn="1">
          <p15:clr>
            <a:srgbClr val="A4A3A4"/>
          </p15:clr>
        </p15:guide>
        <p15:guide id="22" orient="horz" pos="2371" userDrawn="1">
          <p15:clr>
            <a:srgbClr val="A4A3A4"/>
          </p15:clr>
        </p15:guide>
        <p15:guide id="23" orient="horz" pos="2538" userDrawn="1">
          <p15:clr>
            <a:srgbClr val="A4A3A4"/>
          </p15:clr>
        </p15:guide>
        <p15:guide id="24" orient="horz" pos="3128" userDrawn="1">
          <p15:clr>
            <a:srgbClr val="A4A3A4"/>
          </p15:clr>
        </p15:guide>
        <p15:guide id="25" orient="horz" pos="3295" userDrawn="1">
          <p15:clr>
            <a:srgbClr val="A4A3A4"/>
          </p15:clr>
        </p15:guide>
        <p15:guide id="26" orient="horz" pos="3885" userDrawn="1">
          <p15:clr>
            <a:srgbClr val="A4A3A4"/>
          </p15:clr>
        </p15:guide>
        <p15:guide id="27" orient="horz" pos="26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Raghav Palriwala" initials="RP" lastIdx="2" clrIdx="2">
    <p:extLst>
      <p:ext uri="{19B8F6BF-5375-455C-9EA6-DF929625EA0E}">
        <p15:presenceInfo xmlns:p15="http://schemas.microsoft.com/office/powerpoint/2012/main" userId="c1ad7658-3028-4594-900c-836c1620b8c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3202"/>
    <a:srgbClr val="094AB1"/>
    <a:srgbClr val="E6E6E6"/>
    <a:srgbClr val="D9D9D9"/>
    <a:srgbClr val="E63C00"/>
    <a:srgbClr val="5B9BD7"/>
    <a:srgbClr val="00B050"/>
    <a:srgbClr val="767171"/>
    <a:srgbClr val="F042D7"/>
    <a:srgbClr val="E540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5231" autoAdjust="0"/>
  </p:normalViewPr>
  <p:slideViewPr>
    <p:cSldViewPr snapToGrid="0" showGuides="1">
      <p:cViewPr varScale="1">
        <p:scale>
          <a:sx n="114" d="100"/>
          <a:sy n="114" d="100"/>
        </p:scale>
        <p:origin x="1446" y="138"/>
      </p:cViewPr>
      <p:guideLst>
        <p:guide orient="horz" pos="268"/>
        <p:guide pos="306"/>
        <p:guide pos="779"/>
        <p:guide pos="972"/>
        <p:guide pos="1447"/>
        <p:guide pos="1643"/>
        <p:guide pos="2110"/>
        <p:guide pos="2311"/>
        <p:guide pos="2783"/>
        <p:guide pos="2979"/>
        <p:guide pos="3446"/>
        <p:guide pos="3642"/>
        <p:guide pos="4114"/>
        <p:guide pos="4315"/>
        <p:guide pos="4782"/>
        <p:guide pos="4978"/>
        <p:guide pos="5450"/>
        <p:guide orient="horz" pos="857"/>
        <p:guide orient="horz" pos="1025"/>
        <p:guide orient="horz" pos="1614"/>
        <p:guide orient="horz" pos="1782"/>
        <p:guide orient="horz" pos="2371"/>
        <p:guide orient="horz" pos="2538"/>
        <p:guide orient="horz" pos="3128"/>
        <p:guide orient="horz" pos="3295"/>
        <p:guide orient="horz" pos="3885"/>
        <p:guide orient="horz" pos="2640"/>
      </p:guideLst>
    </p:cSldViewPr>
  </p:slideViewPr>
  <p:notesTextViewPr>
    <p:cViewPr>
      <p:scale>
        <a:sx n="50" d="100"/>
        <a:sy n="50" d="100"/>
      </p:scale>
      <p:origin x="0" y="0"/>
    </p:cViewPr>
  </p:notesTextViewPr>
  <p:notesViewPr>
    <p:cSldViewPr snapToGrid="0" showGuides="1">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hav Palriwala" userId="c1ad7658-3028-4594-900c-836c1620b8c2" providerId="ADAL" clId="{B4B628D2-2C9C-4216-AF81-31ED7892AA5B}"/>
    <pc:docChg chg="custSel modSld">
      <pc:chgData name="Raghav Palriwala" userId="c1ad7658-3028-4594-900c-836c1620b8c2" providerId="ADAL" clId="{B4B628D2-2C9C-4216-AF81-31ED7892AA5B}" dt="2017-08-31T11:42:39.162" v="23" actId="478"/>
      <pc:docMkLst>
        <pc:docMk/>
      </pc:docMkLst>
      <pc:sldChg chg="delSp modSp delAnim modAnim">
        <pc:chgData name="Raghav Palriwala" userId="c1ad7658-3028-4594-900c-836c1620b8c2" providerId="ADAL" clId="{B4B628D2-2C9C-4216-AF81-31ED7892AA5B}" dt="2017-08-31T11:42:39.162" v="23" actId="478"/>
        <pc:sldMkLst>
          <pc:docMk/>
          <pc:sldMk cId="3049989777" sldId="281"/>
        </pc:sldMkLst>
        <pc:spChg chg="mod">
          <ac:chgData name="Raghav Palriwala" userId="c1ad7658-3028-4594-900c-836c1620b8c2" providerId="ADAL" clId="{B4B628D2-2C9C-4216-AF81-31ED7892AA5B}" dt="2017-08-31T11:42:17.733" v="21" actId="14100"/>
          <ac:spMkLst>
            <pc:docMk/>
            <pc:sldMk cId="3049989777" sldId="281"/>
            <ac:spMk id="5" creationId="{00000000-0000-0000-0000-000000000000}"/>
          </ac:spMkLst>
        </pc:spChg>
        <pc:spChg chg="mod">
          <ac:chgData name="Raghav Palriwala" userId="c1ad7658-3028-4594-900c-836c1620b8c2" providerId="ADAL" clId="{B4B628D2-2C9C-4216-AF81-31ED7892AA5B}" dt="2017-08-31T11:38:10.388" v="9" actId="1076"/>
          <ac:spMkLst>
            <pc:docMk/>
            <pc:sldMk cId="3049989777" sldId="281"/>
            <ac:spMk id="12" creationId="{00000000-0000-0000-0000-000000000000}"/>
          </ac:spMkLst>
        </pc:spChg>
        <pc:picChg chg="del mod">
          <ac:chgData name="Raghav Palriwala" userId="c1ad7658-3028-4594-900c-836c1620b8c2" providerId="ADAL" clId="{B4B628D2-2C9C-4216-AF81-31ED7892AA5B}" dt="2017-08-31T11:42:39.162" v="23" actId="478"/>
          <ac:picMkLst>
            <pc:docMk/>
            <pc:sldMk cId="3049989777" sldId="281"/>
            <ac:picMk id="4" creationId="{00000000-0000-0000-0000-000000000000}"/>
          </ac:picMkLst>
        </pc:picChg>
      </pc:sldChg>
      <pc:sldChg chg="modSp">
        <pc:chgData name="Raghav Palriwala" userId="c1ad7658-3028-4594-900c-836c1620b8c2" providerId="ADAL" clId="{B4B628D2-2C9C-4216-AF81-31ED7892AA5B}" dt="2017-08-30T11:17:22.102" v="0" actId="6549"/>
        <pc:sldMkLst>
          <pc:docMk/>
          <pc:sldMk cId="1056482003" sldId="283"/>
        </pc:sldMkLst>
        <pc:spChg chg="mod">
          <ac:chgData name="Raghav Palriwala" userId="c1ad7658-3028-4594-900c-836c1620b8c2" providerId="ADAL" clId="{B4B628D2-2C9C-4216-AF81-31ED7892AA5B}" dt="2017-08-30T11:17:22.102" v="0" actId="6549"/>
          <ac:spMkLst>
            <pc:docMk/>
            <pc:sldMk cId="1056482003" sldId="283"/>
            <ac:spMk id="3" creationId="{8AA231DE-804A-CF4A-84B4-7BD916B47C4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A4A1D3-8EE0-4FEA-A481-8CE223112508}" type="datetimeFigureOut">
              <a:rPr lang="en-US" smtClean="0"/>
              <a:t>31-Aug-17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B25062-B6D1-4223-9F67-AA20507CBA5F}" type="slidenum">
              <a:rPr lang="en-US" smtClean="0"/>
              <a:t>‹#›</a:t>
            </a:fld>
            <a:endParaRPr lang="en-US"/>
          </a:p>
        </p:txBody>
      </p:sp>
    </p:spTree>
    <p:extLst>
      <p:ext uri="{BB962C8B-B14F-4D97-AF65-F5344CB8AC3E}">
        <p14:creationId xmlns:p14="http://schemas.microsoft.com/office/powerpoint/2010/main" val="2492996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CBF62-FBBF-4DE0-BAAA-1404BD8428C4}" type="datetimeFigureOut">
              <a:rPr lang="en-US" smtClean="0"/>
              <a:t>31-Aug-17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FFC2F5-BD7C-4358-99A7-365ED033560A}" type="slidenum">
              <a:rPr lang="en-US" smtClean="0"/>
              <a:t>‹#›</a:t>
            </a:fld>
            <a:endParaRPr lang="en-US"/>
          </a:p>
        </p:txBody>
      </p:sp>
    </p:spTree>
    <p:extLst>
      <p:ext uri="{BB962C8B-B14F-4D97-AF65-F5344CB8AC3E}">
        <p14:creationId xmlns:p14="http://schemas.microsoft.com/office/powerpoint/2010/main" val="1673346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FFC2F5-BD7C-4358-99A7-365ED033560A}" type="slidenum">
              <a:rPr lang="en-US" smtClean="0"/>
              <a:t>1</a:t>
            </a:fld>
            <a:endParaRPr lang="en-US"/>
          </a:p>
        </p:txBody>
      </p:sp>
    </p:spTree>
    <p:extLst>
      <p:ext uri="{BB962C8B-B14F-4D97-AF65-F5344CB8AC3E}">
        <p14:creationId xmlns:p14="http://schemas.microsoft.com/office/powerpoint/2010/main" val="1691448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FFC2F5-BD7C-4358-99A7-365ED033560A}" type="slidenum">
              <a:rPr lang="en-US" smtClean="0"/>
              <a:t>2</a:t>
            </a:fld>
            <a:endParaRPr lang="en-US"/>
          </a:p>
        </p:txBody>
      </p:sp>
    </p:spTree>
    <p:extLst>
      <p:ext uri="{BB962C8B-B14F-4D97-AF65-F5344CB8AC3E}">
        <p14:creationId xmlns:p14="http://schemas.microsoft.com/office/powerpoint/2010/main" val="1363965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3</a:t>
            </a:fld>
            <a:endParaRPr lang="en-US"/>
          </a:p>
        </p:txBody>
      </p:sp>
    </p:spTree>
    <p:extLst>
      <p:ext uri="{BB962C8B-B14F-4D97-AF65-F5344CB8AC3E}">
        <p14:creationId xmlns:p14="http://schemas.microsoft.com/office/powerpoint/2010/main" val="3572285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4</a:t>
            </a:fld>
            <a:endParaRPr lang="en-US"/>
          </a:p>
        </p:txBody>
      </p:sp>
    </p:spTree>
    <p:extLst>
      <p:ext uri="{BB962C8B-B14F-4D97-AF65-F5344CB8AC3E}">
        <p14:creationId xmlns:p14="http://schemas.microsoft.com/office/powerpoint/2010/main" val="2383771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5</a:t>
            </a:fld>
            <a:endParaRPr lang="en-US"/>
          </a:p>
        </p:txBody>
      </p:sp>
    </p:spTree>
    <p:extLst>
      <p:ext uri="{BB962C8B-B14F-4D97-AF65-F5344CB8AC3E}">
        <p14:creationId xmlns:p14="http://schemas.microsoft.com/office/powerpoint/2010/main" val="1891524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6</a:t>
            </a:fld>
            <a:endParaRPr lang="en-US"/>
          </a:p>
        </p:txBody>
      </p:sp>
    </p:spTree>
    <p:extLst>
      <p:ext uri="{BB962C8B-B14F-4D97-AF65-F5344CB8AC3E}">
        <p14:creationId xmlns:p14="http://schemas.microsoft.com/office/powerpoint/2010/main" val="487294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7</a:t>
            </a:fld>
            <a:endParaRPr lang="en-US"/>
          </a:p>
        </p:txBody>
      </p:sp>
    </p:spTree>
    <p:extLst>
      <p:ext uri="{BB962C8B-B14F-4D97-AF65-F5344CB8AC3E}">
        <p14:creationId xmlns:p14="http://schemas.microsoft.com/office/powerpoint/2010/main" val="3966041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8</a:t>
            </a:fld>
            <a:endParaRPr lang="en-US"/>
          </a:p>
        </p:txBody>
      </p:sp>
    </p:spTree>
    <p:extLst>
      <p:ext uri="{BB962C8B-B14F-4D97-AF65-F5344CB8AC3E}">
        <p14:creationId xmlns:p14="http://schemas.microsoft.com/office/powerpoint/2010/main" val="2744072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9</a:t>
            </a:fld>
            <a:endParaRPr lang="en-US"/>
          </a:p>
        </p:txBody>
      </p:sp>
    </p:spTree>
    <p:extLst>
      <p:ext uri="{BB962C8B-B14F-4D97-AF65-F5344CB8AC3E}">
        <p14:creationId xmlns:p14="http://schemas.microsoft.com/office/powerpoint/2010/main" val="1658222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BFFC2F5-BD7C-4358-99A7-365ED033560A}" type="slidenum">
              <a:rPr lang="en-US" smtClean="0"/>
              <a:t>10</a:t>
            </a:fld>
            <a:endParaRPr lang="en-US"/>
          </a:p>
        </p:txBody>
      </p:sp>
    </p:spTree>
    <p:extLst>
      <p:ext uri="{BB962C8B-B14F-4D97-AF65-F5344CB8AC3E}">
        <p14:creationId xmlns:p14="http://schemas.microsoft.com/office/powerpoint/2010/main" val="944173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BFFC2F5-BD7C-4358-99A7-365ED033560A}" type="slidenum">
              <a:rPr lang="en-US" smtClean="0"/>
              <a:t>11</a:t>
            </a:fld>
            <a:endParaRPr lang="en-US"/>
          </a:p>
        </p:txBody>
      </p:sp>
    </p:spTree>
    <p:extLst>
      <p:ext uri="{BB962C8B-B14F-4D97-AF65-F5344CB8AC3E}">
        <p14:creationId xmlns:p14="http://schemas.microsoft.com/office/powerpoint/2010/main" val="971696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12</a:t>
            </a:fld>
            <a:endParaRPr lang="en-US"/>
          </a:p>
        </p:txBody>
      </p:sp>
    </p:spTree>
    <p:extLst>
      <p:ext uri="{BB962C8B-B14F-4D97-AF65-F5344CB8AC3E}">
        <p14:creationId xmlns:p14="http://schemas.microsoft.com/office/powerpoint/2010/main" val="4198492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https://www.laboratoryequipment.com/news/2014/08/urine-could-be-effective-fertilizer</a:t>
            </a:r>
          </a:p>
          <a:p>
            <a:endParaRPr lang="en-US"/>
          </a:p>
          <a:p>
            <a:r>
              <a:rPr lang="en-US"/>
              <a:t>http://www.ecosanres.org/publications.htm#2010-1:_Practical_Guidance_on_the_Use_of_Urine_in_Crop_Production_by_Anna_Richert,_Robert_Gensch,_Håkan_Jönsson,_Thor-Axel_Stenström_and_Linus_Dagerskog.</a:t>
            </a:r>
          </a:p>
        </p:txBody>
      </p:sp>
      <p:sp>
        <p:nvSpPr>
          <p:cNvPr id="4" name="Slide Number Placeholder 3"/>
          <p:cNvSpPr>
            <a:spLocks noGrp="1"/>
          </p:cNvSpPr>
          <p:nvPr>
            <p:ph type="sldNum" sz="quarter" idx="10"/>
          </p:nvPr>
        </p:nvSpPr>
        <p:spPr/>
        <p:txBody>
          <a:bodyPr/>
          <a:lstStyle/>
          <a:p>
            <a:fld id="{DBFFC2F5-BD7C-4358-99A7-365ED033560A}" type="slidenum">
              <a:rPr lang="en-US" smtClean="0"/>
              <a:t>13</a:t>
            </a:fld>
            <a:endParaRPr lang="en-US"/>
          </a:p>
        </p:txBody>
      </p:sp>
    </p:spTree>
    <p:extLst>
      <p:ext uri="{BB962C8B-B14F-4D97-AF65-F5344CB8AC3E}">
        <p14:creationId xmlns:p14="http://schemas.microsoft.com/office/powerpoint/2010/main" val="748735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15</a:t>
            </a:fld>
            <a:endParaRPr lang="en-US"/>
          </a:p>
        </p:txBody>
      </p:sp>
    </p:spTree>
    <p:extLst>
      <p:ext uri="{BB962C8B-B14F-4D97-AF65-F5344CB8AC3E}">
        <p14:creationId xmlns:p14="http://schemas.microsoft.com/office/powerpoint/2010/main" val="3682630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FFC2F5-BD7C-4358-99A7-365ED033560A}" type="slidenum">
              <a:rPr lang="en-US" smtClean="0"/>
              <a:t>16</a:t>
            </a:fld>
            <a:endParaRPr lang="en-US"/>
          </a:p>
        </p:txBody>
      </p:sp>
    </p:spTree>
    <p:extLst>
      <p:ext uri="{BB962C8B-B14F-4D97-AF65-F5344CB8AC3E}">
        <p14:creationId xmlns:p14="http://schemas.microsoft.com/office/powerpoint/2010/main" val="1123808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CAC8B3-52D8-4145-9189-F45575CE827B}" type="datetimeFigureOut">
              <a:rPr lang="en-US" smtClean="0">
                <a:solidFill>
                  <a:prstClr val="black">
                    <a:tint val="75000"/>
                  </a:prstClr>
                </a:solidFill>
                <a:sym typeface="Gill Sans" charset="0"/>
              </a:rPr>
              <a:pPr/>
              <a:t>31-Aug-17</a:t>
            </a:fld>
            <a:endParaRPr lang="en-US">
              <a:solidFill>
                <a:prstClr val="black">
                  <a:tint val="75000"/>
                </a:prstClr>
              </a:solidFill>
              <a:sym typeface="Gill Sans" charset="0"/>
            </a:endParaRPr>
          </a:p>
        </p:txBody>
      </p:sp>
      <p:sp>
        <p:nvSpPr>
          <p:cNvPr id="5" name="Footer Placeholder 4"/>
          <p:cNvSpPr>
            <a:spLocks noGrp="1"/>
          </p:cNvSpPr>
          <p:nvPr>
            <p:ph type="ftr" sz="quarter" idx="11"/>
          </p:nvPr>
        </p:nvSpPr>
        <p:spPr/>
        <p:txBody>
          <a:bodyPr/>
          <a:lstStyle/>
          <a:p>
            <a:endParaRPr lang="en-US">
              <a:solidFill>
                <a:prstClr val="black">
                  <a:tint val="75000"/>
                </a:prstClr>
              </a:solidFill>
              <a:sym typeface="Gill Sans" charset="0"/>
            </a:endParaRPr>
          </a:p>
        </p:txBody>
      </p:sp>
      <p:sp>
        <p:nvSpPr>
          <p:cNvPr id="6" name="Slide Number Placeholder 5"/>
          <p:cNvSpPr>
            <a:spLocks noGrp="1"/>
          </p:cNvSpPr>
          <p:nvPr>
            <p:ph type="sldNum" sz="quarter" idx="12"/>
          </p:nvPr>
        </p:nvSpPr>
        <p:spPr/>
        <p:txBody>
          <a:bodyPr/>
          <a:lstStyle/>
          <a:p>
            <a:fld id="{FB85F00A-5FC8-4B7B-A34A-3B4A93ABDFAF}" type="slidenum">
              <a:rPr lang="en-US" smtClean="0">
                <a:solidFill>
                  <a:prstClr val="black">
                    <a:tint val="75000"/>
                  </a:prstClr>
                </a:solidFill>
                <a:sym typeface="Gill Sans" charset="0"/>
              </a:rPr>
              <a:pPr/>
              <a:t>‹#›</a:t>
            </a:fld>
            <a:endParaRPr lang="en-US">
              <a:solidFill>
                <a:prstClr val="black">
                  <a:tint val="75000"/>
                </a:prstClr>
              </a:solidFill>
              <a:sym typeface="Gill Sans" charset="0"/>
            </a:endParaRPr>
          </a:p>
        </p:txBody>
      </p:sp>
    </p:spTree>
    <p:extLst>
      <p:ext uri="{BB962C8B-B14F-4D97-AF65-F5344CB8AC3E}">
        <p14:creationId xmlns:p14="http://schemas.microsoft.com/office/powerpoint/2010/main" val="556049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4626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2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3664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2106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9322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9505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9551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8958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28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CAC8B3-52D8-4145-9189-F45575CE827B}" type="datetimeFigureOut">
              <a:rPr lang="en-US" smtClean="0">
                <a:solidFill>
                  <a:prstClr val="black">
                    <a:tint val="75000"/>
                  </a:prstClr>
                </a:solidFill>
              </a:rPr>
              <a:pPr/>
              <a:t>31-Aug-17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B85F00A-5FC8-4B7B-A34A-3B4A93ABDFA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181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C7320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36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AC8B3-52D8-4145-9189-F45575CE827B}" type="datetimeFigureOut">
              <a:rPr lang="en-US" smtClean="0">
                <a:solidFill>
                  <a:prstClr val="black">
                    <a:tint val="75000"/>
                  </a:prstClr>
                </a:solidFill>
                <a:sym typeface="Gill Sans" charset="0"/>
              </a:rPr>
              <a:pPr/>
              <a:t>31-Aug-17</a:t>
            </a:fld>
            <a:endParaRPr lang="en-US">
              <a:solidFill>
                <a:prstClr val="black">
                  <a:tint val="75000"/>
                </a:prstClr>
              </a:solidFill>
              <a:sym typeface="Gill Sans" charset="0"/>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sym typeface="Gill Sans" charset="0"/>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85F00A-5FC8-4B7B-A34A-3B4A93ABDFAF}" type="slidenum">
              <a:rPr lang="en-US" smtClean="0">
                <a:solidFill>
                  <a:prstClr val="black">
                    <a:tint val="75000"/>
                  </a:prstClr>
                </a:solidFill>
                <a:sym typeface="Gill Sans" charset="0"/>
              </a:rPr>
              <a:pPr/>
              <a:t>‹#›</a:t>
            </a:fld>
            <a:endParaRPr lang="en-US">
              <a:solidFill>
                <a:prstClr val="black">
                  <a:tint val="75000"/>
                </a:prstClr>
              </a:solidFill>
              <a:sym typeface="Gill Sans" charset="0"/>
            </a:endParaRPr>
          </a:p>
        </p:txBody>
      </p:sp>
    </p:spTree>
    <p:extLst>
      <p:ext uri="{BB962C8B-B14F-4D97-AF65-F5344CB8AC3E}">
        <p14:creationId xmlns:p14="http://schemas.microsoft.com/office/powerpoint/2010/main" val="2339475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86041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title" hidden="1"/>
          <p:cNvSpPr>
            <a:spLocks noGrp="1"/>
          </p:cNvSpPr>
          <p:nvPr>
            <p:ph type="title"/>
          </p:nvPr>
        </p:nvSpPr>
        <p:spPr/>
        <p:txBody>
          <a:bodyPr/>
          <a:lstStyle/>
          <a:p>
            <a:r>
              <a:rPr lang="en-US" dirty="0"/>
              <a:t>Welcome to the new PowerPoint</a:t>
            </a:r>
          </a:p>
        </p:txBody>
      </p:sp>
      <p:sp>
        <p:nvSpPr>
          <p:cNvPr id="2" name="Welcome to PowerPoint text"/>
          <p:cNvSpPr txBox="1"/>
          <p:nvPr/>
        </p:nvSpPr>
        <p:spPr>
          <a:xfrm>
            <a:off x="1324134" y="2590375"/>
            <a:ext cx="6431333" cy="1015663"/>
          </a:xfrm>
          <a:prstGeom prst="rect">
            <a:avLst/>
          </a:prstGeom>
          <a:noFill/>
        </p:spPr>
        <p:txBody>
          <a:bodyPr wrap="square" rtlCol="0">
            <a:spAutoFit/>
          </a:bodyPr>
          <a:lstStyle/>
          <a:p>
            <a:r>
              <a:rPr lang="en-US" sz="2000" i="1" dirty="0">
                <a:solidFill>
                  <a:srgbClr val="C73202"/>
                </a:solidFill>
                <a:latin typeface="Segoe UI Light" panose="020B0502040204020203" pitchFamily="34" charset="0"/>
              </a:rPr>
              <a:t>for</a:t>
            </a:r>
            <a:endParaRPr lang="en-US" sz="4000" i="1" dirty="0">
              <a:solidFill>
                <a:srgbClr val="C73202"/>
              </a:solidFill>
              <a:latin typeface="Segoe UI Light" panose="020B0502040204020203" pitchFamily="34" charset="0"/>
            </a:endParaRPr>
          </a:p>
          <a:p>
            <a:r>
              <a:rPr lang="en-US" sz="4000" dirty="0">
                <a:solidFill>
                  <a:srgbClr val="C73202"/>
                </a:solidFill>
                <a:latin typeface="Segoe UI Light" panose="020B0502040204020203" pitchFamily="34" charset="0"/>
              </a:rPr>
              <a:t>TATA Trust i5 Pioneer Prize</a:t>
            </a:r>
          </a:p>
        </p:txBody>
      </p:sp>
      <p:sp>
        <p:nvSpPr>
          <p:cNvPr id="4" name="Welcome to PowerPoint text"/>
          <p:cNvSpPr txBox="1"/>
          <p:nvPr/>
        </p:nvSpPr>
        <p:spPr>
          <a:xfrm>
            <a:off x="257175" y="5371978"/>
            <a:ext cx="8621486" cy="415498"/>
          </a:xfrm>
          <a:prstGeom prst="rect">
            <a:avLst/>
          </a:prstGeom>
          <a:noFill/>
        </p:spPr>
        <p:txBody>
          <a:bodyPr wrap="square" rtlCol="0">
            <a:spAutoFit/>
          </a:bodyPr>
          <a:lstStyle/>
          <a:p>
            <a:pPr algn="dist"/>
            <a:r>
              <a:rPr lang="en-IN" sz="2100" dirty="0" err="1">
                <a:solidFill>
                  <a:srgbClr val="C73202"/>
                </a:solidFill>
                <a:latin typeface="Segoe UI Light" panose="020B0502040204020203" pitchFamily="34" charset="0"/>
              </a:rPr>
              <a:t>Husayn</a:t>
            </a:r>
            <a:r>
              <a:rPr lang="en-IN" sz="2100" dirty="0">
                <a:solidFill>
                  <a:srgbClr val="C73202"/>
                </a:solidFill>
                <a:latin typeface="Segoe UI Light" panose="020B0502040204020203" pitchFamily="34" charset="0"/>
              </a:rPr>
              <a:t> </a:t>
            </a:r>
            <a:r>
              <a:rPr lang="en-IN" sz="2100" dirty="0" err="1">
                <a:solidFill>
                  <a:srgbClr val="C73202"/>
                </a:solidFill>
                <a:latin typeface="Segoe UI Light" panose="020B0502040204020203" pitchFamily="34" charset="0"/>
              </a:rPr>
              <a:t>Saifee</a:t>
            </a:r>
            <a:r>
              <a:rPr lang="en-IN" sz="2100" dirty="0">
                <a:solidFill>
                  <a:srgbClr val="C73202"/>
                </a:solidFill>
                <a:latin typeface="Segoe UI Light" panose="020B0502040204020203" pitchFamily="34" charset="0"/>
              </a:rPr>
              <a:t> | </a:t>
            </a:r>
            <a:r>
              <a:rPr lang="en-IN" sz="2100" dirty="0" err="1">
                <a:solidFill>
                  <a:srgbClr val="C73202"/>
                </a:solidFill>
                <a:latin typeface="Segoe UI Light" panose="020B0502040204020203" pitchFamily="34" charset="0"/>
              </a:rPr>
              <a:t>Oshin</a:t>
            </a:r>
            <a:r>
              <a:rPr lang="en-IN" sz="2100" dirty="0">
                <a:solidFill>
                  <a:srgbClr val="C73202"/>
                </a:solidFill>
                <a:latin typeface="Segoe UI Light" panose="020B0502040204020203" pitchFamily="34" charset="0"/>
              </a:rPr>
              <a:t> </a:t>
            </a:r>
            <a:r>
              <a:rPr lang="en-IN" sz="2100" dirty="0" err="1">
                <a:solidFill>
                  <a:srgbClr val="C73202"/>
                </a:solidFill>
                <a:latin typeface="Segoe UI Light" panose="020B0502040204020203" pitchFamily="34" charset="0"/>
              </a:rPr>
              <a:t>Goel</a:t>
            </a:r>
            <a:r>
              <a:rPr lang="en-IN" sz="2100" dirty="0">
                <a:solidFill>
                  <a:srgbClr val="C73202"/>
                </a:solidFill>
                <a:latin typeface="Segoe UI Light" panose="020B0502040204020203" pitchFamily="34" charset="0"/>
              </a:rPr>
              <a:t> | Raghav Palriwala | </a:t>
            </a:r>
            <a:r>
              <a:rPr lang="en-IN" sz="2100" dirty="0" err="1">
                <a:solidFill>
                  <a:srgbClr val="C73202"/>
                </a:solidFill>
                <a:latin typeface="Segoe UI Light" panose="020B0502040204020203" pitchFamily="34" charset="0"/>
              </a:rPr>
              <a:t>Vivek</a:t>
            </a:r>
            <a:r>
              <a:rPr lang="en-IN" sz="2100" dirty="0">
                <a:solidFill>
                  <a:srgbClr val="C73202"/>
                </a:solidFill>
                <a:latin typeface="Segoe UI Light" panose="020B0502040204020203" pitchFamily="34" charset="0"/>
              </a:rPr>
              <a:t> Kumar</a:t>
            </a:r>
            <a:endParaRPr lang="en-US" sz="2100" dirty="0">
              <a:solidFill>
                <a:srgbClr val="C73202"/>
              </a:solidFill>
              <a:latin typeface="Segoe UI Light" panose="020B0502040204020203" pitchFamily="34" charset="0"/>
            </a:endParaRPr>
          </a:p>
        </p:txBody>
      </p:sp>
    </p:spTree>
    <p:extLst>
      <p:ext uri="{BB962C8B-B14F-4D97-AF65-F5344CB8AC3E}">
        <p14:creationId xmlns:p14="http://schemas.microsoft.com/office/powerpoint/2010/main" val="1533011509"/>
      </p:ext>
    </p:extLst>
  </p:cSld>
  <p:clrMapOvr>
    <a:masterClrMapping/>
  </p:clrMapOvr>
  <p:transition spd="slow" advClick="0" advTm="10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73202"/>
        </a:solidFill>
        <a:effectLst/>
      </p:bgPr>
    </p:bg>
    <p:spTree>
      <p:nvGrpSpPr>
        <p:cNvPr id="1" name=""/>
        <p:cNvGrpSpPr/>
        <p:nvPr/>
      </p:nvGrpSpPr>
      <p:grpSpPr>
        <a:xfrm>
          <a:off x="0" y="0"/>
          <a:ext cx="0" cy="0"/>
          <a:chOff x="0" y="0"/>
          <a:chExt cx="0" cy="0"/>
        </a:xfrm>
      </p:grpSpPr>
      <p:sp>
        <p:nvSpPr>
          <p:cNvPr id="2" name="Slide title" hidden="1"/>
          <p:cNvSpPr>
            <a:spLocks noGrp="1"/>
          </p:cNvSpPr>
          <p:nvPr>
            <p:ph type="title"/>
          </p:nvPr>
        </p:nvSpPr>
        <p:spPr/>
        <p:txBody>
          <a:bodyPr/>
          <a:lstStyle/>
          <a:p>
            <a:r>
              <a:rPr lang="en-US" dirty="0"/>
              <a:t>Introductory slide</a:t>
            </a:r>
          </a:p>
        </p:txBody>
      </p:sp>
      <p:sp>
        <p:nvSpPr>
          <p:cNvPr id="12" name="Greeting textbox"/>
          <p:cNvSpPr txBox="1"/>
          <p:nvPr/>
        </p:nvSpPr>
        <p:spPr>
          <a:xfrm>
            <a:off x="342229" y="2108556"/>
            <a:ext cx="8030240" cy="2015936"/>
          </a:xfrm>
          <a:prstGeom prst="rect">
            <a:avLst/>
          </a:prstGeom>
          <a:noFill/>
        </p:spPr>
        <p:txBody>
          <a:bodyPr wrap="square" rtlCol="0">
            <a:spAutoFit/>
          </a:bodyPr>
          <a:lstStyle/>
          <a:p>
            <a:pPr>
              <a:lnSpc>
                <a:spcPts val="15000"/>
              </a:lnSpc>
            </a:pPr>
            <a:r>
              <a:rPr lang="en-US" sz="6600" dirty="0">
                <a:solidFill>
                  <a:srgbClr val="FFFFFF"/>
                </a:solidFill>
                <a:latin typeface="Segoe UI Light" pitchFamily="34" charset="0"/>
                <a:ea typeface="Segoe UI" pitchFamily="34" charset="0"/>
                <a:cs typeface="Segoe UI Light" pitchFamily="34" charset="0"/>
                <a:sym typeface="Gill Sans" charset="0"/>
              </a:rPr>
              <a:t>Challenge</a:t>
            </a:r>
          </a:p>
        </p:txBody>
      </p:sp>
      <p:sp>
        <p:nvSpPr>
          <p:cNvPr id="6" name="Main textbox"/>
          <p:cNvSpPr txBox="1"/>
          <p:nvPr/>
        </p:nvSpPr>
        <p:spPr>
          <a:xfrm>
            <a:off x="406029" y="4043364"/>
            <a:ext cx="4566494" cy="2008242"/>
          </a:xfrm>
          <a:prstGeom prst="rect">
            <a:avLst/>
          </a:prstGeom>
          <a:noFill/>
        </p:spPr>
        <p:txBody>
          <a:bodyPr wrap="square" rtlCol="0">
            <a:spAutoFit/>
          </a:bodyPr>
          <a:lstStyle/>
          <a:p>
            <a:r>
              <a:rPr lang="en-US" sz="3200" dirty="0">
                <a:solidFill>
                  <a:srgbClr val="FFFFFF"/>
                </a:solidFill>
                <a:latin typeface="Segoe UI Light" pitchFamily="34" charset="0"/>
                <a:ea typeface="Segoe UI" pitchFamily="34" charset="0"/>
                <a:cs typeface="Segoe UI" pitchFamily="34" charset="0"/>
                <a:sym typeface="Gill Sans" charset="0"/>
              </a:rPr>
              <a:t>lack of clean, hygienic public washroom systems</a:t>
            </a:r>
          </a:p>
          <a:p>
            <a:endParaRPr lang="en-US" sz="1050" dirty="0">
              <a:solidFill>
                <a:srgbClr val="000000"/>
              </a:solidFill>
              <a:latin typeface="Segoe UI" panose="020B0502040204020203" pitchFamily="34" charset="0"/>
              <a:ea typeface="Segoe UI" panose="020B0502040204020203" pitchFamily="34" charset="0"/>
              <a:cs typeface="Segoe UI" panose="020B0502040204020203" pitchFamily="34" charset="0"/>
              <a:sym typeface="Gill Sans" charset="0"/>
            </a:endParaRPr>
          </a:p>
          <a:p>
            <a:pPr>
              <a:lnSpc>
                <a:spcPts val="1500"/>
              </a:lnSpc>
            </a:pPr>
            <a:r>
              <a:rPr lang="en-US" sz="1400" dirty="0">
                <a:solidFill>
                  <a:prstClr val="white"/>
                </a:solidFill>
                <a:latin typeface="Segoe UI" panose="020B0502040204020203" pitchFamily="34" charset="0"/>
                <a:ea typeface="Segoe UI" panose="020B0502040204020203" pitchFamily="34" charset="0"/>
                <a:cs typeface="Segoe UI" panose="020B0502040204020203" pitchFamily="34" charset="0"/>
                <a:sym typeface="Gill Sans" charset="0"/>
              </a:rPr>
              <a:t>Affordable and easy to maintain public urinal systems aimed at eradication of communicable diseases caused due to breeding of mosquitoes and insects in the public areas frequently subjected to open urination.</a:t>
            </a:r>
            <a:endParaRPr lang="en-US" sz="1000" dirty="0">
              <a:solidFill>
                <a:srgbClr val="6B1A01"/>
              </a:solidFill>
              <a:latin typeface="Segoe UI" panose="020B0502040204020203" pitchFamily="34" charset="0"/>
              <a:ea typeface="Segoe UI" panose="020B0502040204020203" pitchFamily="34" charset="0"/>
              <a:cs typeface="Segoe UI" panose="020B0502040204020203" pitchFamily="34" charset="0"/>
              <a:sym typeface="Gill Sans"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239" t="5526" r="7603" b="14143"/>
          <a:stretch/>
        </p:blipFill>
        <p:spPr>
          <a:xfrm>
            <a:off x="4972523" y="989359"/>
            <a:ext cx="4224378" cy="4896953"/>
          </a:xfrm>
          <a:prstGeom prst="rect">
            <a:avLst/>
          </a:prstGeom>
        </p:spPr>
      </p:pic>
    </p:spTree>
    <p:extLst>
      <p:ext uri="{BB962C8B-B14F-4D97-AF65-F5344CB8AC3E}">
        <p14:creationId xmlns:p14="http://schemas.microsoft.com/office/powerpoint/2010/main" val="397850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 name="Slide title" hidden="1"/>
          <p:cNvSpPr>
            <a:spLocks noGrp="1"/>
          </p:cNvSpPr>
          <p:nvPr>
            <p:ph type="title"/>
          </p:nvPr>
        </p:nvSpPr>
        <p:spPr/>
        <p:txBody>
          <a:bodyPr/>
          <a:lstStyle/>
          <a:p>
            <a:r>
              <a:rPr lang="en-US" dirty="0"/>
              <a:t>Sign in section</a:t>
            </a:r>
          </a:p>
        </p:txBody>
      </p:sp>
      <p:sp>
        <p:nvSpPr>
          <p:cNvPr id="12" name="Section title"/>
          <p:cNvSpPr txBox="1"/>
          <p:nvPr/>
        </p:nvSpPr>
        <p:spPr>
          <a:xfrm>
            <a:off x="766616" y="3575156"/>
            <a:ext cx="9748983" cy="1627946"/>
          </a:xfrm>
          <a:prstGeom prst="rect">
            <a:avLst/>
          </a:prstGeom>
          <a:noFill/>
        </p:spPr>
        <p:txBody>
          <a:bodyPr wrap="square" rtlCol="0">
            <a:spAutoFit/>
          </a:bodyPr>
          <a:lstStyle/>
          <a:p>
            <a:pPr>
              <a:lnSpc>
                <a:spcPts val="15000"/>
              </a:lnSpc>
            </a:pPr>
            <a:r>
              <a:rPr lang="en-US" sz="3200" i="1" dirty="0">
                <a:solidFill>
                  <a:srgbClr val="C73202"/>
                </a:solidFill>
                <a:latin typeface="Segoe UI Light" pitchFamily="34" charset="0"/>
                <a:ea typeface="Segoe UI" pitchFamily="34" charset="0"/>
                <a:cs typeface="Segoe UI Light" pitchFamily="34" charset="0"/>
                <a:sym typeface="Gill Sans" charset="0"/>
              </a:rPr>
              <a:t>“public urination is a common sight across India”</a:t>
            </a:r>
          </a:p>
        </p:txBody>
      </p:sp>
      <p:pic>
        <p:nvPicPr>
          <p:cNvPr id="4" name="Picture 3"/>
          <p:cNvPicPr>
            <a:picLocks noChangeAspect="1"/>
          </p:cNvPicPr>
          <p:nvPr/>
        </p:nvPicPr>
        <p:blipFill>
          <a:blip r:embed="rId3"/>
          <a:stretch>
            <a:fillRect/>
          </a:stretch>
        </p:blipFill>
        <p:spPr>
          <a:xfrm>
            <a:off x="186815" y="150654"/>
            <a:ext cx="6316868" cy="3599936"/>
          </a:xfrm>
          <a:prstGeom prst="rect">
            <a:avLst/>
          </a:prstGeom>
        </p:spPr>
      </p:pic>
    </p:spTree>
    <p:extLst>
      <p:ext uri="{BB962C8B-B14F-4D97-AF65-F5344CB8AC3E}">
        <p14:creationId xmlns:p14="http://schemas.microsoft.com/office/powerpoint/2010/main" val="196393999"/>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 name="Slide title" hidden="1"/>
          <p:cNvSpPr>
            <a:spLocks noGrp="1"/>
          </p:cNvSpPr>
          <p:nvPr>
            <p:ph type="title"/>
          </p:nvPr>
        </p:nvSpPr>
        <p:spPr/>
        <p:txBody>
          <a:bodyPr/>
          <a:lstStyle/>
          <a:p>
            <a:r>
              <a:rPr lang="en-US" dirty="0"/>
              <a:t>Sign in section</a:t>
            </a:r>
          </a:p>
        </p:txBody>
      </p:sp>
      <p:sp>
        <p:nvSpPr>
          <p:cNvPr id="12" name="Section title"/>
          <p:cNvSpPr txBox="1"/>
          <p:nvPr/>
        </p:nvSpPr>
        <p:spPr>
          <a:xfrm>
            <a:off x="3432328" y="3575156"/>
            <a:ext cx="9748983" cy="1627946"/>
          </a:xfrm>
          <a:prstGeom prst="rect">
            <a:avLst/>
          </a:prstGeom>
          <a:noFill/>
        </p:spPr>
        <p:txBody>
          <a:bodyPr wrap="square" rtlCol="0">
            <a:spAutoFit/>
          </a:bodyPr>
          <a:lstStyle/>
          <a:p>
            <a:pPr>
              <a:lnSpc>
                <a:spcPts val="15000"/>
              </a:lnSpc>
            </a:pPr>
            <a:r>
              <a:rPr lang="en-US" sz="3200" i="1" dirty="0">
                <a:solidFill>
                  <a:srgbClr val="C73202"/>
                </a:solidFill>
                <a:latin typeface="Segoe UI Light" pitchFamily="34" charset="0"/>
                <a:ea typeface="Segoe UI" pitchFamily="34" charset="0"/>
                <a:cs typeface="Segoe UI Light" pitchFamily="34" charset="0"/>
                <a:sym typeface="Gill Sans" charset="0"/>
              </a:rPr>
              <a:t>Pick up the ‘</a:t>
            </a:r>
            <a:r>
              <a:rPr lang="en-US" sz="3200" i="1" dirty="0" err="1">
                <a:solidFill>
                  <a:srgbClr val="C73202"/>
                </a:solidFill>
                <a:latin typeface="Segoe UI Light" pitchFamily="34" charset="0"/>
                <a:ea typeface="Segoe UI" pitchFamily="34" charset="0"/>
                <a:cs typeface="Segoe UI Light" pitchFamily="34" charset="0"/>
                <a:sym typeface="Gill Sans" charset="0"/>
              </a:rPr>
              <a:t>Aam</a:t>
            </a:r>
            <a:r>
              <a:rPr lang="en-US" sz="3200" i="1" dirty="0">
                <a:solidFill>
                  <a:srgbClr val="C73202"/>
                </a:solidFill>
                <a:latin typeface="Segoe UI Light" pitchFamily="34" charset="0"/>
                <a:ea typeface="Segoe UI" pitchFamily="34" charset="0"/>
                <a:cs typeface="Segoe UI Light" pitchFamily="34" charset="0"/>
                <a:sym typeface="Gill Sans" charset="0"/>
              </a:rPr>
              <a:t> </a:t>
            </a:r>
            <a:r>
              <a:rPr lang="en-US" sz="3200" i="1" dirty="0" err="1">
                <a:solidFill>
                  <a:srgbClr val="C73202"/>
                </a:solidFill>
                <a:latin typeface="Segoe UI Light" pitchFamily="34" charset="0"/>
                <a:ea typeface="Segoe UI" pitchFamily="34" charset="0"/>
                <a:cs typeface="Segoe UI Light" pitchFamily="34" charset="0"/>
                <a:sym typeface="Gill Sans" charset="0"/>
              </a:rPr>
              <a:t>Aadmi</a:t>
            </a:r>
            <a:r>
              <a:rPr lang="en-US" sz="3200" i="1" dirty="0">
                <a:solidFill>
                  <a:srgbClr val="C73202"/>
                </a:solidFill>
                <a:latin typeface="Segoe UI Light" pitchFamily="34" charset="0"/>
                <a:ea typeface="Segoe UI" pitchFamily="34" charset="0"/>
                <a:cs typeface="Segoe UI Light" pitchFamily="34" charset="0"/>
                <a:sym typeface="Gill Sans" charset="0"/>
              </a:rPr>
              <a:t> </a:t>
            </a:r>
            <a:r>
              <a:rPr lang="en-US" sz="3200" i="1" dirty="0" err="1">
                <a:solidFill>
                  <a:srgbClr val="C73202"/>
                </a:solidFill>
                <a:latin typeface="Segoe UI Light" pitchFamily="34" charset="0"/>
                <a:ea typeface="Segoe UI" pitchFamily="34" charset="0"/>
                <a:cs typeface="Segoe UI Light" pitchFamily="34" charset="0"/>
                <a:sym typeface="Gill Sans" charset="0"/>
              </a:rPr>
              <a:t>Jhadoo</a:t>
            </a:r>
            <a:r>
              <a:rPr lang="en-US" sz="3200" i="1" dirty="0">
                <a:solidFill>
                  <a:srgbClr val="C73202"/>
                </a:solidFill>
                <a:latin typeface="Segoe UI Light" pitchFamily="34" charset="0"/>
                <a:ea typeface="Segoe UI" pitchFamily="34" charset="0"/>
                <a:cs typeface="Segoe UI Light" pitchFamily="34" charset="0"/>
                <a:sym typeface="Gill Sans" charset="0"/>
              </a:rPr>
              <a:t>’</a:t>
            </a:r>
          </a:p>
        </p:txBody>
      </p:sp>
      <p:pic>
        <p:nvPicPr>
          <p:cNvPr id="3" name="Picture 2"/>
          <p:cNvPicPr>
            <a:picLocks noChangeAspect="1"/>
          </p:cNvPicPr>
          <p:nvPr/>
        </p:nvPicPr>
        <p:blipFill>
          <a:blip r:embed="rId3"/>
          <a:stretch>
            <a:fillRect/>
          </a:stretch>
        </p:blipFill>
        <p:spPr>
          <a:xfrm>
            <a:off x="173951" y="520545"/>
            <a:ext cx="3320370" cy="2097297"/>
          </a:xfrm>
          <a:prstGeom prst="rect">
            <a:avLst/>
          </a:prstGeom>
        </p:spPr>
      </p:pic>
      <p:pic>
        <p:nvPicPr>
          <p:cNvPr id="7" name="Picture 6"/>
          <p:cNvPicPr>
            <a:picLocks noChangeAspect="1"/>
          </p:cNvPicPr>
          <p:nvPr/>
        </p:nvPicPr>
        <p:blipFill>
          <a:blip r:embed="rId4"/>
          <a:stretch>
            <a:fillRect/>
          </a:stretch>
        </p:blipFill>
        <p:spPr>
          <a:xfrm>
            <a:off x="5612243" y="516642"/>
            <a:ext cx="3353527" cy="2105102"/>
          </a:xfrm>
          <a:prstGeom prst="rect">
            <a:avLst/>
          </a:prstGeom>
        </p:spPr>
      </p:pic>
      <p:pic>
        <p:nvPicPr>
          <p:cNvPr id="2" name="Picture 1"/>
          <p:cNvPicPr>
            <a:picLocks noChangeAspect="1"/>
          </p:cNvPicPr>
          <p:nvPr/>
        </p:nvPicPr>
        <p:blipFill>
          <a:blip r:embed="rId5"/>
          <a:stretch>
            <a:fillRect/>
          </a:stretch>
        </p:blipFill>
        <p:spPr>
          <a:xfrm>
            <a:off x="3058492" y="110082"/>
            <a:ext cx="2941208" cy="813120"/>
          </a:xfrm>
          <a:prstGeom prst="rect">
            <a:avLst/>
          </a:prstGeom>
        </p:spPr>
      </p:pic>
      <p:pic>
        <p:nvPicPr>
          <p:cNvPr id="6" name="Picture 5"/>
          <p:cNvPicPr>
            <a:picLocks noChangeAspect="1"/>
          </p:cNvPicPr>
          <p:nvPr/>
        </p:nvPicPr>
        <p:blipFill>
          <a:blip r:embed="rId6"/>
          <a:stretch>
            <a:fillRect/>
          </a:stretch>
        </p:blipFill>
        <p:spPr>
          <a:xfrm>
            <a:off x="2900168" y="2436350"/>
            <a:ext cx="3257856" cy="2097297"/>
          </a:xfrm>
          <a:prstGeom prst="rect">
            <a:avLst/>
          </a:prstGeom>
        </p:spPr>
      </p:pic>
    </p:spTree>
    <p:extLst>
      <p:ext uri="{BB962C8B-B14F-4D97-AF65-F5344CB8AC3E}">
        <p14:creationId xmlns:p14="http://schemas.microsoft.com/office/powerpoint/2010/main" val="2443114015"/>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 name="Slide title" hidden="1"/>
          <p:cNvSpPr>
            <a:spLocks noGrp="1"/>
          </p:cNvSpPr>
          <p:nvPr>
            <p:ph type="title"/>
          </p:nvPr>
        </p:nvSpPr>
        <p:spPr/>
        <p:txBody>
          <a:bodyPr/>
          <a:lstStyle/>
          <a:p>
            <a:r>
              <a:rPr lang="en-US" dirty="0"/>
              <a:t>Sign in section</a:t>
            </a:r>
          </a:p>
        </p:txBody>
      </p:sp>
      <p:sp>
        <p:nvSpPr>
          <p:cNvPr id="12" name="Section title"/>
          <p:cNvSpPr txBox="1"/>
          <p:nvPr/>
        </p:nvSpPr>
        <p:spPr>
          <a:xfrm>
            <a:off x="186815" y="4437168"/>
            <a:ext cx="8856445" cy="1077218"/>
          </a:xfrm>
          <a:prstGeom prst="rect">
            <a:avLst/>
          </a:prstGeom>
          <a:noFill/>
        </p:spPr>
        <p:txBody>
          <a:bodyPr wrap="square" rtlCol="0">
            <a:spAutoFit/>
          </a:bodyPr>
          <a:lstStyle/>
          <a:p>
            <a:pPr algn="r"/>
            <a:r>
              <a:rPr lang="en-US" sz="3200" i="1" dirty="0">
                <a:solidFill>
                  <a:srgbClr val="C73202"/>
                </a:solidFill>
                <a:latin typeface="Segoe UI Light" pitchFamily="34" charset="0"/>
                <a:ea typeface="Segoe UI" pitchFamily="34" charset="0"/>
                <a:cs typeface="Segoe UI Light" pitchFamily="34" charset="0"/>
                <a:sym typeface="Gill Sans" charset="0"/>
              </a:rPr>
              <a:t>People fear the wrath of God (especially when their pants are down).</a:t>
            </a:r>
          </a:p>
        </p:txBody>
      </p:sp>
      <p:pic>
        <p:nvPicPr>
          <p:cNvPr id="2" name="Picture 1"/>
          <p:cNvPicPr>
            <a:picLocks noChangeAspect="1"/>
          </p:cNvPicPr>
          <p:nvPr/>
        </p:nvPicPr>
        <p:blipFill>
          <a:blip r:embed="rId3"/>
          <a:stretch>
            <a:fillRect/>
          </a:stretch>
        </p:blipFill>
        <p:spPr>
          <a:xfrm>
            <a:off x="186815" y="190761"/>
            <a:ext cx="6857047" cy="3617979"/>
          </a:xfrm>
          <a:prstGeom prst="rect">
            <a:avLst/>
          </a:prstGeom>
        </p:spPr>
      </p:pic>
    </p:spTree>
    <p:extLst>
      <p:ext uri="{BB962C8B-B14F-4D97-AF65-F5344CB8AC3E}">
        <p14:creationId xmlns:p14="http://schemas.microsoft.com/office/powerpoint/2010/main" val="2218193720"/>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 name="Slide title" hidden="1"/>
          <p:cNvSpPr>
            <a:spLocks noGrp="1"/>
          </p:cNvSpPr>
          <p:nvPr>
            <p:ph type="title"/>
          </p:nvPr>
        </p:nvSpPr>
        <p:spPr/>
        <p:txBody>
          <a:bodyPr/>
          <a:lstStyle/>
          <a:p>
            <a:r>
              <a:rPr lang="en-US" dirty="0"/>
              <a:t>Sign in section</a:t>
            </a:r>
          </a:p>
        </p:txBody>
      </p:sp>
      <p:sp>
        <p:nvSpPr>
          <p:cNvPr id="12" name="Section title"/>
          <p:cNvSpPr txBox="1"/>
          <p:nvPr/>
        </p:nvSpPr>
        <p:spPr>
          <a:xfrm>
            <a:off x="2587671" y="3575156"/>
            <a:ext cx="9748983" cy="1627946"/>
          </a:xfrm>
          <a:prstGeom prst="rect">
            <a:avLst/>
          </a:prstGeom>
          <a:noFill/>
        </p:spPr>
        <p:txBody>
          <a:bodyPr wrap="square" rtlCol="0">
            <a:spAutoFit/>
          </a:bodyPr>
          <a:lstStyle/>
          <a:p>
            <a:pPr>
              <a:lnSpc>
                <a:spcPts val="15000"/>
              </a:lnSpc>
            </a:pPr>
            <a:r>
              <a:rPr lang="en-US" sz="3200" i="1" dirty="0">
                <a:solidFill>
                  <a:srgbClr val="C73202"/>
                </a:solidFill>
                <a:latin typeface="Segoe UI Light" pitchFamily="34" charset="0"/>
                <a:ea typeface="Segoe UI" pitchFamily="34" charset="0"/>
                <a:cs typeface="Segoe UI Light" pitchFamily="34" charset="0"/>
                <a:sym typeface="Gill Sans" charset="0"/>
              </a:rPr>
              <a:t>Public humiliation for public urination</a:t>
            </a:r>
          </a:p>
        </p:txBody>
      </p:sp>
      <p:pic>
        <p:nvPicPr>
          <p:cNvPr id="2" name="Picture 1"/>
          <p:cNvPicPr>
            <a:picLocks noChangeAspect="1"/>
          </p:cNvPicPr>
          <p:nvPr/>
        </p:nvPicPr>
        <p:blipFill>
          <a:blip r:embed="rId3"/>
          <a:stretch>
            <a:fillRect/>
          </a:stretch>
        </p:blipFill>
        <p:spPr>
          <a:xfrm>
            <a:off x="185980" y="197639"/>
            <a:ext cx="6072833" cy="3637948"/>
          </a:xfrm>
          <a:prstGeom prst="rect">
            <a:avLst/>
          </a:prstGeom>
        </p:spPr>
      </p:pic>
    </p:spTree>
    <p:extLst>
      <p:ext uri="{BB962C8B-B14F-4D97-AF65-F5344CB8AC3E}">
        <p14:creationId xmlns:p14="http://schemas.microsoft.com/office/powerpoint/2010/main" val="2294891078"/>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 name="Slide title" hidden="1"/>
          <p:cNvSpPr>
            <a:spLocks noGrp="1"/>
          </p:cNvSpPr>
          <p:nvPr>
            <p:ph type="title"/>
          </p:nvPr>
        </p:nvSpPr>
        <p:spPr/>
        <p:txBody>
          <a:bodyPr/>
          <a:lstStyle/>
          <a:p>
            <a:r>
              <a:rPr lang="en-US" dirty="0"/>
              <a:t>Sign in section</a:t>
            </a:r>
          </a:p>
        </p:txBody>
      </p:sp>
      <p:sp>
        <p:nvSpPr>
          <p:cNvPr id="12" name="Section title"/>
          <p:cNvSpPr txBox="1"/>
          <p:nvPr/>
        </p:nvSpPr>
        <p:spPr>
          <a:xfrm>
            <a:off x="2587671" y="3575156"/>
            <a:ext cx="9748983" cy="1627946"/>
          </a:xfrm>
          <a:prstGeom prst="rect">
            <a:avLst/>
          </a:prstGeom>
          <a:noFill/>
        </p:spPr>
        <p:txBody>
          <a:bodyPr wrap="square" rtlCol="0">
            <a:spAutoFit/>
          </a:bodyPr>
          <a:lstStyle/>
          <a:p>
            <a:pPr>
              <a:lnSpc>
                <a:spcPts val="15000"/>
              </a:lnSpc>
            </a:pPr>
            <a:r>
              <a:rPr lang="en-US" sz="3200" i="1" dirty="0">
                <a:solidFill>
                  <a:srgbClr val="C73202"/>
                </a:solidFill>
                <a:latin typeface="Segoe UI Light" pitchFamily="34" charset="0"/>
                <a:ea typeface="Segoe UI" pitchFamily="34" charset="0"/>
                <a:cs typeface="Segoe UI Light" pitchFamily="34" charset="0"/>
                <a:sym typeface="Gill Sans" charset="0"/>
              </a:rPr>
              <a:t>Public humiliation for public urination</a:t>
            </a:r>
          </a:p>
        </p:txBody>
      </p:sp>
      <p:pic>
        <p:nvPicPr>
          <p:cNvPr id="3" name="Picture 2"/>
          <p:cNvPicPr>
            <a:picLocks noChangeAspect="1"/>
          </p:cNvPicPr>
          <p:nvPr/>
        </p:nvPicPr>
        <p:blipFill>
          <a:blip r:embed="rId3"/>
          <a:stretch>
            <a:fillRect/>
          </a:stretch>
        </p:blipFill>
        <p:spPr>
          <a:xfrm>
            <a:off x="185979" y="170237"/>
            <a:ext cx="6197646" cy="3517708"/>
          </a:xfrm>
          <a:prstGeom prst="rect">
            <a:avLst/>
          </a:prstGeom>
        </p:spPr>
      </p:pic>
    </p:spTree>
    <p:extLst>
      <p:ext uri="{BB962C8B-B14F-4D97-AF65-F5344CB8AC3E}">
        <p14:creationId xmlns:p14="http://schemas.microsoft.com/office/powerpoint/2010/main" val="1098733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 name="Slide title" hidden="1"/>
          <p:cNvSpPr>
            <a:spLocks noGrp="1"/>
          </p:cNvSpPr>
          <p:nvPr>
            <p:ph type="title"/>
          </p:nvPr>
        </p:nvSpPr>
        <p:spPr/>
        <p:txBody>
          <a:bodyPr/>
          <a:lstStyle/>
          <a:p>
            <a:r>
              <a:rPr lang="en-US" dirty="0"/>
              <a:t>Sign in section</a:t>
            </a:r>
          </a:p>
        </p:txBody>
      </p:sp>
      <p:sp>
        <p:nvSpPr>
          <p:cNvPr id="12" name="Section title"/>
          <p:cNvSpPr txBox="1"/>
          <p:nvPr/>
        </p:nvSpPr>
        <p:spPr>
          <a:xfrm>
            <a:off x="5765353" y="3575156"/>
            <a:ext cx="3572362" cy="2015936"/>
          </a:xfrm>
          <a:prstGeom prst="rect">
            <a:avLst/>
          </a:prstGeom>
          <a:noFill/>
        </p:spPr>
        <p:txBody>
          <a:bodyPr wrap="square" rtlCol="0">
            <a:spAutoFit/>
          </a:bodyPr>
          <a:lstStyle/>
          <a:p>
            <a:pPr>
              <a:lnSpc>
                <a:spcPts val="15000"/>
              </a:lnSpc>
            </a:pPr>
            <a:r>
              <a:rPr lang="en-US" sz="3200" i="1" dirty="0">
                <a:solidFill>
                  <a:srgbClr val="C73202"/>
                </a:solidFill>
                <a:latin typeface="Segoe UI Light" pitchFamily="34" charset="0"/>
                <a:ea typeface="Segoe UI" pitchFamily="34" charset="0"/>
                <a:cs typeface="Segoe UI Light" pitchFamily="34" charset="0"/>
                <a:sym typeface="Gill Sans" charset="0"/>
              </a:rPr>
              <a:t>Built Infrastructure</a:t>
            </a:r>
          </a:p>
        </p:txBody>
      </p:sp>
      <p:pic>
        <p:nvPicPr>
          <p:cNvPr id="2" name="Picture 1"/>
          <p:cNvPicPr>
            <a:picLocks noChangeAspect="1"/>
          </p:cNvPicPr>
          <p:nvPr/>
        </p:nvPicPr>
        <p:blipFill>
          <a:blip r:embed="rId3"/>
          <a:stretch>
            <a:fillRect/>
          </a:stretch>
        </p:blipFill>
        <p:spPr>
          <a:xfrm>
            <a:off x="188926" y="168970"/>
            <a:ext cx="4609785" cy="3131542"/>
          </a:xfrm>
          <a:prstGeom prst="rect">
            <a:avLst/>
          </a:prstGeom>
        </p:spPr>
      </p:pic>
      <p:pic>
        <p:nvPicPr>
          <p:cNvPr id="4" name="Picture 3"/>
          <p:cNvPicPr>
            <a:picLocks noChangeAspect="1"/>
          </p:cNvPicPr>
          <p:nvPr/>
        </p:nvPicPr>
        <p:blipFill>
          <a:blip r:embed="rId4"/>
          <a:stretch>
            <a:fillRect/>
          </a:stretch>
        </p:blipFill>
        <p:spPr>
          <a:xfrm>
            <a:off x="593659" y="3327506"/>
            <a:ext cx="7896225" cy="495300"/>
          </a:xfrm>
          <a:prstGeom prst="rect">
            <a:avLst/>
          </a:prstGeom>
        </p:spPr>
      </p:pic>
      <p:pic>
        <p:nvPicPr>
          <p:cNvPr id="7" name="Picture 6"/>
          <p:cNvPicPr>
            <a:picLocks noChangeAspect="1"/>
          </p:cNvPicPr>
          <p:nvPr/>
        </p:nvPicPr>
        <p:blipFill>
          <a:blip r:embed="rId5"/>
          <a:stretch>
            <a:fillRect/>
          </a:stretch>
        </p:blipFill>
        <p:spPr>
          <a:xfrm>
            <a:off x="6615501" y="3769906"/>
            <a:ext cx="1871040" cy="477141"/>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418" y="3822806"/>
            <a:ext cx="4368800" cy="3331210"/>
          </a:xfrm>
          <a:prstGeom prst="rect">
            <a:avLst/>
          </a:prstGeom>
        </p:spPr>
      </p:pic>
    </p:spTree>
    <p:extLst>
      <p:ext uri="{BB962C8B-B14F-4D97-AF65-F5344CB8AC3E}">
        <p14:creationId xmlns:p14="http://schemas.microsoft.com/office/powerpoint/2010/main" val="518522901"/>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itle" hidden="1"/>
          <p:cNvSpPr>
            <a:spLocks noGrp="1"/>
          </p:cNvSpPr>
          <p:nvPr>
            <p:ph type="title"/>
          </p:nvPr>
        </p:nvSpPr>
        <p:spPr>
          <a:xfrm>
            <a:off x="352349" y="928875"/>
            <a:ext cx="7886700" cy="994172"/>
          </a:xfrm>
        </p:spPr>
        <p:txBody>
          <a:bodyPr/>
          <a:lstStyle/>
          <a:p>
            <a:r>
              <a:rPr lang="en-US" dirty="0"/>
              <a:t>Microsoft account explanation</a:t>
            </a:r>
          </a:p>
        </p:txBody>
      </p:sp>
      <p:sp>
        <p:nvSpPr>
          <p:cNvPr id="35" name="Section title"/>
          <p:cNvSpPr txBox="1"/>
          <p:nvPr/>
        </p:nvSpPr>
        <p:spPr>
          <a:xfrm>
            <a:off x="3554055" y="3094304"/>
            <a:ext cx="2102072" cy="553998"/>
          </a:xfrm>
          <a:prstGeom prst="rect">
            <a:avLst/>
          </a:prstGeom>
          <a:noFill/>
        </p:spPr>
        <p:txBody>
          <a:bodyPr wrap="square" rtlCol="0">
            <a:spAutoFit/>
          </a:bodyPr>
          <a:lstStyle/>
          <a:p>
            <a:r>
              <a:rPr lang="en-US" sz="3000" i="1" dirty="0">
                <a:solidFill>
                  <a:srgbClr val="E63C00"/>
                </a:solidFill>
                <a:latin typeface="Segoe UI Light" panose="020B0502040204020203" pitchFamily="34" charset="0"/>
                <a:ea typeface="Segoe UI" pitchFamily="34" charset="0"/>
                <a:cs typeface="Segoe UI Semilight" pitchFamily="34" charset="0"/>
                <a:sym typeface="Gill Sans" charset="0"/>
              </a:rPr>
              <a:t>The Debate</a:t>
            </a:r>
          </a:p>
        </p:txBody>
      </p:sp>
      <p:sp>
        <p:nvSpPr>
          <p:cNvPr id="36" name="Sidebar text"/>
          <p:cNvSpPr txBox="1"/>
          <p:nvPr/>
        </p:nvSpPr>
        <p:spPr>
          <a:xfrm>
            <a:off x="406860" y="1890760"/>
            <a:ext cx="1997137" cy="267061"/>
          </a:xfrm>
          <a:prstGeom prst="rect">
            <a:avLst/>
          </a:prstGeom>
          <a:noFill/>
        </p:spPr>
        <p:txBody>
          <a:bodyPr wrap="square" rtlCol="0">
            <a:spAutoFit/>
          </a:bodyPr>
          <a:lstStyle/>
          <a:p>
            <a:pPr>
              <a:lnSpc>
                <a:spcPts val="1500"/>
              </a:lnSpc>
              <a:buSzPct val="200000"/>
            </a:pPr>
            <a:endParaRPr lang="en-US" sz="1050" dirty="0">
              <a:solidFill>
                <a:srgbClr val="000000"/>
              </a:solidFill>
              <a:latin typeface="Segoe UI Semilight" pitchFamily="34" charset="0"/>
              <a:ea typeface="Segoe UI" panose="020B0502040204020203" pitchFamily="34" charset="0"/>
              <a:cs typeface="Segoe UI Semilight" pitchFamily="34" charset="0"/>
              <a:sym typeface="Gill Sans" charset="0"/>
            </a:endParaRPr>
          </a:p>
        </p:txBody>
      </p:sp>
      <p:pic>
        <p:nvPicPr>
          <p:cNvPr id="3" name="Picture 2"/>
          <p:cNvPicPr>
            <a:picLocks noChangeAspect="1"/>
          </p:cNvPicPr>
          <p:nvPr/>
        </p:nvPicPr>
        <p:blipFill>
          <a:blip r:embed="rId3"/>
          <a:stretch>
            <a:fillRect/>
          </a:stretch>
        </p:blipFill>
        <p:spPr>
          <a:xfrm>
            <a:off x="934136" y="5138782"/>
            <a:ext cx="7341911" cy="1118440"/>
          </a:xfrm>
          <a:prstGeom prst="rect">
            <a:avLst/>
          </a:prstGeom>
        </p:spPr>
      </p:pic>
      <p:pic>
        <p:nvPicPr>
          <p:cNvPr id="5" name="Picture 4"/>
          <p:cNvPicPr>
            <a:picLocks noChangeAspect="1"/>
          </p:cNvPicPr>
          <p:nvPr/>
        </p:nvPicPr>
        <p:blipFill>
          <a:blip r:embed="rId4"/>
          <a:stretch>
            <a:fillRect/>
          </a:stretch>
        </p:blipFill>
        <p:spPr>
          <a:xfrm>
            <a:off x="406860" y="4491592"/>
            <a:ext cx="1885950" cy="942975"/>
          </a:xfrm>
          <a:prstGeom prst="rect">
            <a:avLst/>
          </a:prstGeom>
        </p:spPr>
      </p:pic>
      <p:pic>
        <p:nvPicPr>
          <p:cNvPr id="6" name="Picture 5"/>
          <p:cNvPicPr>
            <a:picLocks noChangeAspect="1"/>
          </p:cNvPicPr>
          <p:nvPr/>
        </p:nvPicPr>
        <p:blipFill>
          <a:blip r:embed="rId5"/>
          <a:stretch>
            <a:fillRect/>
          </a:stretch>
        </p:blipFill>
        <p:spPr>
          <a:xfrm>
            <a:off x="4478563" y="546742"/>
            <a:ext cx="3943350" cy="504825"/>
          </a:xfrm>
          <a:prstGeom prst="rect">
            <a:avLst/>
          </a:prstGeom>
        </p:spPr>
      </p:pic>
      <p:pic>
        <p:nvPicPr>
          <p:cNvPr id="8" name="Picture 7"/>
          <p:cNvPicPr>
            <a:picLocks noChangeAspect="1"/>
          </p:cNvPicPr>
          <p:nvPr/>
        </p:nvPicPr>
        <p:blipFill>
          <a:blip r:embed="rId6"/>
          <a:stretch>
            <a:fillRect/>
          </a:stretch>
        </p:blipFill>
        <p:spPr>
          <a:xfrm>
            <a:off x="5917150" y="766957"/>
            <a:ext cx="2504763" cy="1466850"/>
          </a:xfrm>
          <a:prstGeom prst="rect">
            <a:avLst/>
          </a:prstGeom>
        </p:spPr>
      </p:pic>
    </p:spTree>
    <p:extLst>
      <p:ext uri="{BB962C8B-B14F-4D97-AF65-F5344CB8AC3E}">
        <p14:creationId xmlns:p14="http://schemas.microsoft.com/office/powerpoint/2010/main" val="392563566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nodePh="1">
                                  <p:stCondLst>
                                    <p:cond delay="0"/>
                                  </p:stCondLst>
                                  <p:endCondLst>
                                    <p:cond evt="begin" delay="0">
                                      <p:tn val="8"/>
                                    </p:cond>
                                  </p:end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fade">
                                      <p:cBhvr>
                                        <p:cTn id="10"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itle" hidden="1"/>
          <p:cNvSpPr>
            <a:spLocks noGrp="1"/>
          </p:cNvSpPr>
          <p:nvPr>
            <p:ph type="title"/>
          </p:nvPr>
        </p:nvSpPr>
        <p:spPr>
          <a:xfrm>
            <a:off x="352349" y="928875"/>
            <a:ext cx="7886700" cy="994172"/>
          </a:xfrm>
        </p:spPr>
        <p:txBody>
          <a:bodyPr/>
          <a:lstStyle/>
          <a:p>
            <a:r>
              <a:rPr lang="en-US" dirty="0"/>
              <a:t>Microsoft account explanation</a:t>
            </a:r>
          </a:p>
        </p:txBody>
      </p:sp>
      <p:sp>
        <p:nvSpPr>
          <p:cNvPr id="35" name="Section title"/>
          <p:cNvSpPr txBox="1"/>
          <p:nvPr/>
        </p:nvSpPr>
        <p:spPr>
          <a:xfrm>
            <a:off x="2220849" y="3170289"/>
            <a:ext cx="4768483" cy="553998"/>
          </a:xfrm>
          <a:prstGeom prst="rect">
            <a:avLst/>
          </a:prstGeom>
          <a:noFill/>
        </p:spPr>
        <p:txBody>
          <a:bodyPr wrap="square" rtlCol="0">
            <a:spAutoFit/>
          </a:bodyPr>
          <a:lstStyle/>
          <a:p>
            <a:r>
              <a:rPr lang="en-US" sz="3000" i="1" dirty="0">
                <a:solidFill>
                  <a:srgbClr val="E63C00"/>
                </a:solidFill>
                <a:latin typeface="Segoe UI Light" panose="020B0502040204020203" pitchFamily="34" charset="0"/>
                <a:ea typeface="Segoe UI" pitchFamily="34" charset="0"/>
                <a:cs typeface="Segoe UI Semilight" pitchFamily="34" charset="0"/>
                <a:sym typeface="Gill Sans" charset="0"/>
              </a:rPr>
              <a:t>Maintenance and Corruption</a:t>
            </a:r>
          </a:p>
        </p:txBody>
      </p:sp>
      <p:pic>
        <p:nvPicPr>
          <p:cNvPr id="4" name="Picture 3"/>
          <p:cNvPicPr>
            <a:picLocks noChangeAspect="1"/>
          </p:cNvPicPr>
          <p:nvPr/>
        </p:nvPicPr>
        <p:blipFill>
          <a:blip r:embed="rId3"/>
          <a:stretch>
            <a:fillRect/>
          </a:stretch>
        </p:blipFill>
        <p:spPr>
          <a:xfrm>
            <a:off x="3663187" y="285655"/>
            <a:ext cx="4612860" cy="920927"/>
          </a:xfrm>
          <a:prstGeom prst="rect">
            <a:avLst/>
          </a:prstGeom>
        </p:spPr>
      </p:pic>
      <p:pic>
        <p:nvPicPr>
          <p:cNvPr id="8" name="Picture 7"/>
          <p:cNvPicPr>
            <a:picLocks noChangeAspect="1"/>
          </p:cNvPicPr>
          <p:nvPr/>
        </p:nvPicPr>
        <p:blipFill>
          <a:blip r:embed="rId4"/>
          <a:stretch>
            <a:fillRect/>
          </a:stretch>
        </p:blipFill>
        <p:spPr>
          <a:xfrm>
            <a:off x="7262874" y="877370"/>
            <a:ext cx="1517803" cy="888862"/>
          </a:xfrm>
          <a:prstGeom prst="rect">
            <a:avLst/>
          </a:prstGeom>
        </p:spPr>
      </p:pic>
      <p:sp>
        <p:nvSpPr>
          <p:cNvPr id="7" name="TextBox 6"/>
          <p:cNvSpPr txBox="1"/>
          <p:nvPr/>
        </p:nvSpPr>
        <p:spPr>
          <a:xfrm>
            <a:off x="400522" y="5577084"/>
            <a:ext cx="5312589" cy="923330"/>
          </a:xfrm>
          <a:prstGeom prst="rect">
            <a:avLst/>
          </a:prstGeom>
          <a:noFill/>
        </p:spPr>
        <p:txBody>
          <a:bodyPr wrap="square" rtlCol="0">
            <a:spAutoFit/>
          </a:bodyPr>
          <a:lstStyle/>
          <a:p>
            <a:r>
              <a:rPr lang="en-US" dirty="0"/>
              <a:t>In several places, toilets have been taken over by the  local thug or moneylender who charges whatever he pleases and virtually makes  the toilet his </a:t>
            </a:r>
            <a:r>
              <a:rPr lang="en-US" dirty="0" err="1"/>
              <a:t>adda</a:t>
            </a:r>
            <a:r>
              <a:rPr lang="en-US" dirty="0"/>
              <a:t>.</a:t>
            </a:r>
          </a:p>
        </p:txBody>
      </p:sp>
      <p:pic>
        <p:nvPicPr>
          <p:cNvPr id="9" name="Picture 8"/>
          <p:cNvPicPr>
            <a:picLocks noChangeAspect="1"/>
          </p:cNvPicPr>
          <p:nvPr/>
        </p:nvPicPr>
        <p:blipFill>
          <a:blip r:embed="rId5"/>
          <a:stretch>
            <a:fillRect/>
          </a:stretch>
        </p:blipFill>
        <p:spPr>
          <a:xfrm>
            <a:off x="204473" y="4941235"/>
            <a:ext cx="2493386" cy="635849"/>
          </a:xfrm>
          <a:prstGeom prst="rect">
            <a:avLst/>
          </a:prstGeom>
        </p:spPr>
      </p:pic>
    </p:spTree>
    <p:extLst>
      <p:ext uri="{BB962C8B-B14F-4D97-AF65-F5344CB8AC3E}">
        <p14:creationId xmlns:p14="http://schemas.microsoft.com/office/powerpoint/2010/main" val="785591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73202"/>
        </a:solidFill>
        <a:effectLst/>
      </p:bgPr>
    </p:bg>
    <p:spTree>
      <p:nvGrpSpPr>
        <p:cNvPr id="1" name=""/>
        <p:cNvGrpSpPr/>
        <p:nvPr/>
      </p:nvGrpSpPr>
      <p:grpSpPr>
        <a:xfrm>
          <a:off x="0" y="0"/>
          <a:ext cx="0" cy="0"/>
          <a:chOff x="0" y="0"/>
          <a:chExt cx="0" cy="0"/>
        </a:xfrm>
      </p:grpSpPr>
      <p:sp>
        <p:nvSpPr>
          <p:cNvPr id="3" name="Slide title" hidden="1"/>
          <p:cNvSpPr>
            <a:spLocks noGrp="1"/>
          </p:cNvSpPr>
          <p:nvPr>
            <p:ph type="title" idx="4294967295"/>
          </p:nvPr>
        </p:nvSpPr>
        <p:spPr>
          <a:xfrm>
            <a:off x="0" y="1131888"/>
            <a:ext cx="7886700" cy="993775"/>
          </a:xfrm>
        </p:spPr>
        <p:txBody>
          <a:bodyPr/>
          <a:lstStyle/>
          <a:p>
            <a:r>
              <a:rPr lang="en-US" dirty="0"/>
              <a:t>Conclusion slide</a:t>
            </a:r>
          </a:p>
        </p:txBody>
      </p:sp>
      <p:sp>
        <p:nvSpPr>
          <p:cNvPr id="12" name="Header text"/>
          <p:cNvSpPr txBox="1"/>
          <p:nvPr/>
        </p:nvSpPr>
        <p:spPr>
          <a:xfrm>
            <a:off x="342229" y="84196"/>
            <a:ext cx="8442593" cy="1107996"/>
          </a:xfrm>
          <a:prstGeom prst="rect">
            <a:avLst/>
          </a:prstGeom>
          <a:noFill/>
        </p:spPr>
        <p:txBody>
          <a:bodyPr wrap="square" rtlCol="0">
            <a:spAutoFit/>
          </a:bodyPr>
          <a:lstStyle/>
          <a:p>
            <a:r>
              <a:rPr lang="en-US" sz="6600" dirty="0">
                <a:solidFill>
                  <a:srgbClr val="FFFFFF"/>
                </a:solidFill>
                <a:latin typeface="Segoe UI Light" pitchFamily="34" charset="0"/>
                <a:ea typeface="Segoe UI" pitchFamily="34" charset="0"/>
                <a:cs typeface="Segoe UI Light" pitchFamily="34" charset="0"/>
                <a:sym typeface="Gill Sans" charset="0"/>
              </a:rPr>
              <a:t>Solution</a:t>
            </a:r>
            <a:endParaRPr lang="en-US" sz="2800" dirty="0">
              <a:solidFill>
                <a:srgbClr val="FFFFFF"/>
              </a:solidFill>
              <a:latin typeface="Segoe UI Light" pitchFamily="34" charset="0"/>
              <a:ea typeface="Segoe UI" pitchFamily="34" charset="0"/>
              <a:cs typeface="Segoe UI Light" pitchFamily="34" charset="0"/>
              <a:sym typeface="Gill Sans" charset="0"/>
            </a:endParaRPr>
          </a:p>
        </p:txBody>
      </p:sp>
      <p:sp>
        <p:nvSpPr>
          <p:cNvPr id="5" name="TextBox 4"/>
          <p:cNvSpPr txBox="1"/>
          <p:nvPr/>
        </p:nvSpPr>
        <p:spPr>
          <a:xfrm>
            <a:off x="342229" y="1192192"/>
            <a:ext cx="6612244" cy="5464060"/>
          </a:xfrm>
          <a:prstGeom prst="rect">
            <a:avLst/>
          </a:prstGeom>
          <a:noFill/>
        </p:spPr>
        <p:txBody>
          <a:bodyPr wrap="square" rtlCol="0">
            <a:spAutoFit/>
          </a:bodyPr>
          <a:lstStyle/>
          <a:p>
            <a:pPr marL="342900" marR="0" lvl="0" indent="-342900">
              <a:lnSpc>
                <a:spcPct val="107000"/>
              </a:lnSpc>
              <a:spcBef>
                <a:spcPts val="0"/>
              </a:spcBef>
              <a:spcAft>
                <a:spcPts val="0"/>
              </a:spcAft>
              <a:buFont typeface="Wingdings" panose="05000000000000000000" pitchFamily="2" charset="2"/>
              <a:buChar char="ü"/>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Affordable</a:t>
            </a:r>
            <a:r>
              <a:rPr lang="en-US" sz="2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to fabricate and install</a:t>
            </a:r>
          </a:p>
          <a:p>
            <a:pPr marL="342900" marR="0" lvl="0" indent="-342900">
              <a:lnSpc>
                <a:spcPct val="107000"/>
              </a:lnSpc>
              <a:spcBef>
                <a:spcPts val="0"/>
              </a:spcBef>
              <a:spcAft>
                <a:spcPts val="0"/>
              </a:spcAft>
              <a:buFont typeface="Wingdings" panose="05000000000000000000" pitchFamily="2" charset="2"/>
              <a:buChar char="ü"/>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Scalable: </a:t>
            </a:r>
            <a:r>
              <a:rPr lang="en-US" sz="2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Mobile and compact yet durable product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endPar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Self-sufficient revenue model</a:t>
            </a:r>
            <a:r>
              <a:rPr lang="en-US" sz="2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to furnish maintenance costs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endPar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Hygienic:</a:t>
            </a:r>
            <a:r>
              <a:rPr lang="en-US" sz="2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Eliminates the problems of stinking and eyesore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endPar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Sanitized:</a:t>
            </a:r>
            <a:r>
              <a:rPr lang="en-US" sz="2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eliminates breeding grounds for mosquitoes and insects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endPar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ü"/>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Eco-friendly:</a:t>
            </a:r>
            <a:r>
              <a:rPr lang="en-US" sz="2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Helps in increasing green cover in urban centers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ü"/>
            </a:pPr>
            <a:endPar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ü"/>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Free to use for all</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99897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500" fill="hold"/>
                                        <p:tgtEl>
                                          <p:spTgt spid="5">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 calcmode="lin" valueType="num">
                                      <p:cBhvr additive="base">
                                        <p:cTn id="31" dur="500" fill="hold"/>
                                        <p:tgtEl>
                                          <p:spTgt spid="5">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anim calcmode="lin" valueType="num">
                                      <p:cBhvr additive="base">
                                        <p:cTn id="37" dur="500" fill="hold"/>
                                        <p:tgtEl>
                                          <p:spTgt spid="5">
                                            <p:txEl>
                                              <p:pRg st="10" end="1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anim calcmode="lin" valueType="num">
                                      <p:cBhvr additive="base">
                                        <p:cTn id="43" dur="500" fill="hold"/>
                                        <p:tgtEl>
                                          <p:spTgt spid="5">
                                            <p:txEl>
                                              <p:pRg st="12" end="12"/>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EA3576-B59F-EA40-8337-AC6DDBCEB405}"/>
              </a:ext>
            </a:extLst>
          </p:cNvPr>
          <p:cNvSpPr>
            <a:spLocks noGrp="1"/>
          </p:cNvSpPr>
          <p:nvPr>
            <p:ph type="title"/>
          </p:nvPr>
        </p:nvSpPr>
        <p:spPr/>
        <p:txBody>
          <a:bodyPr/>
          <a:lstStyle/>
          <a:p>
            <a:r>
              <a:rPr lang="en-US"/>
              <a:t>Technology: Urine Fertilization</a:t>
            </a:r>
          </a:p>
        </p:txBody>
      </p:sp>
      <p:sp>
        <p:nvSpPr>
          <p:cNvPr id="5" name="Content Placeholder 4">
            <a:extLst>
              <a:ext uri="{FF2B5EF4-FFF2-40B4-BE49-F238E27FC236}">
                <a16:creationId xmlns:a16="http://schemas.microsoft.com/office/drawing/2014/main" id="{4750EBF0-3045-2248-8DF9-3338006B22D0}"/>
              </a:ext>
            </a:extLst>
          </p:cNvPr>
          <p:cNvSpPr>
            <a:spLocks noGrp="1"/>
          </p:cNvSpPr>
          <p:nvPr>
            <p:ph sz="half" idx="1"/>
          </p:nvPr>
        </p:nvSpPr>
        <p:spPr>
          <a:xfrm>
            <a:off x="628650" y="1825624"/>
            <a:ext cx="3886200" cy="4351338"/>
          </a:xfrm>
        </p:spPr>
        <p:txBody>
          <a:bodyPr>
            <a:normAutofit fontScale="70000" lnSpcReduction="20000"/>
          </a:bodyPr>
          <a:lstStyle/>
          <a:p>
            <a:r>
              <a:rPr lang="en-US" b="0" i="0" dirty="0">
                <a:solidFill>
                  <a:srgbClr val="222222"/>
                </a:solidFill>
                <a:effectLst/>
                <a:latin typeface="Verdana" panose="020F0502020204030204" pitchFamily="34" charset="0"/>
              </a:rPr>
              <a:t>Urine is a well-balanced nitrogen-rich quick-acting liquid fertilizer.</a:t>
            </a:r>
          </a:p>
          <a:p>
            <a:r>
              <a:rPr lang="en-US" b="0" i="0" dirty="0">
                <a:solidFill>
                  <a:srgbClr val="222222"/>
                </a:solidFill>
                <a:effectLst/>
                <a:latin typeface="Verdana" panose="020F0502020204030204" pitchFamily="34" charset="0"/>
              </a:rPr>
              <a:t>Urine contains the highest levels of nutrients among all the human excreta and yields considerable amounts of nitrogen, phosphorus and potassium. These are the most essential nutrients for the growth of plants, and substantially all micronutrients</a:t>
            </a:r>
            <a:endParaRPr lang="en-US" b="0" i="0" dirty="0">
              <a:solidFill>
                <a:srgbClr val="222222"/>
              </a:solidFill>
              <a:effectLst/>
              <a:latin typeface="Verdana" panose="020B0604030504040204" pitchFamily="34" charset="0"/>
            </a:endParaRPr>
          </a:p>
          <a:p>
            <a:r>
              <a:rPr lang="en-US" b="0" i="0" dirty="0">
                <a:solidFill>
                  <a:srgbClr val="222222"/>
                </a:solidFill>
                <a:effectLst/>
                <a:latin typeface="Verdana" panose="020B0604030504040204" pitchFamily="34" charset="0"/>
              </a:rPr>
              <a:t>Collection system for urine is designed to eliminate the risk of </a:t>
            </a:r>
            <a:r>
              <a:rPr lang="en-US" b="0" i="0" dirty="0" err="1">
                <a:solidFill>
                  <a:srgbClr val="222222"/>
                </a:solidFill>
                <a:effectLst/>
                <a:latin typeface="Verdana" panose="020B0604030504040204" pitchFamily="34" charset="0"/>
              </a:rPr>
              <a:t>faecal</a:t>
            </a:r>
            <a:r>
              <a:rPr lang="en-US" b="0" i="0" dirty="0">
                <a:solidFill>
                  <a:srgbClr val="222222"/>
                </a:solidFill>
                <a:effectLst/>
                <a:latin typeface="Verdana" panose="020B0604030504040204" pitchFamily="34" charset="0"/>
              </a:rPr>
              <a:t> cross-contamination. </a:t>
            </a:r>
          </a:p>
          <a:p>
            <a:endParaRPr lang="en-US" b="0" i="0" dirty="0">
              <a:solidFill>
                <a:srgbClr val="222222"/>
              </a:solidFill>
              <a:effectLst/>
              <a:latin typeface="Verdana" panose="020B0604030504040204" pitchFamily="34" charset="0"/>
            </a:endParaRPr>
          </a:p>
        </p:txBody>
      </p:sp>
      <p:pic>
        <p:nvPicPr>
          <p:cNvPr id="8" name="Picture 8">
            <a:extLst>
              <a:ext uri="{FF2B5EF4-FFF2-40B4-BE49-F238E27FC236}">
                <a16:creationId xmlns:a16="http://schemas.microsoft.com/office/drawing/2014/main" id="{5C93E923-3BA0-5B45-9BED-A157FA0C178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2908300"/>
            <a:ext cx="3886200" cy="2185987"/>
          </a:xfrm>
          <a:prstGeom prst="rect">
            <a:avLst/>
          </a:prstGeom>
        </p:spPr>
      </p:pic>
    </p:spTree>
    <p:extLst>
      <p:ext uri="{BB962C8B-B14F-4D97-AF65-F5344CB8AC3E}">
        <p14:creationId xmlns:p14="http://schemas.microsoft.com/office/powerpoint/2010/main" val="2261555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B1175-D92B-C94D-9F58-875C96B2E325}"/>
              </a:ext>
            </a:extLst>
          </p:cNvPr>
          <p:cNvSpPr>
            <a:spLocks noGrp="1"/>
          </p:cNvSpPr>
          <p:nvPr>
            <p:ph type="title"/>
          </p:nvPr>
        </p:nvSpPr>
        <p:spPr/>
        <p:txBody>
          <a:bodyPr/>
          <a:lstStyle/>
          <a:p>
            <a:r>
              <a:rPr lang="en-US"/>
              <a:t>Sustainability: Business Model</a:t>
            </a:r>
          </a:p>
        </p:txBody>
      </p:sp>
      <p:sp>
        <p:nvSpPr>
          <p:cNvPr id="3" name="Content Placeholder 2">
            <a:extLst>
              <a:ext uri="{FF2B5EF4-FFF2-40B4-BE49-F238E27FC236}">
                <a16:creationId xmlns:a16="http://schemas.microsoft.com/office/drawing/2014/main" id="{8AA231DE-804A-CF4A-84B4-7BD916B47C42}"/>
              </a:ext>
            </a:extLst>
          </p:cNvPr>
          <p:cNvSpPr>
            <a:spLocks noGrp="1"/>
          </p:cNvSpPr>
          <p:nvPr>
            <p:ph sz="half" idx="1"/>
          </p:nvPr>
        </p:nvSpPr>
        <p:spPr>
          <a:xfrm>
            <a:off x="628650" y="1825625"/>
            <a:ext cx="3886200" cy="4351338"/>
          </a:xfrm>
        </p:spPr>
        <p:txBody>
          <a:bodyPr>
            <a:normAutofit fontScale="92500" lnSpcReduction="20000"/>
          </a:bodyPr>
          <a:lstStyle/>
          <a:p>
            <a:r>
              <a:rPr lang="en-US" dirty="0">
                <a:solidFill>
                  <a:srgbClr val="222222"/>
                </a:solidFill>
                <a:latin typeface="Verdana" panose="020B0604030504040204" pitchFamily="34" charset="0"/>
              </a:rPr>
              <a:t>Economic Value of Urine: </a:t>
            </a:r>
            <a:r>
              <a:rPr lang="en-US" dirty="0" err="1">
                <a:solidFill>
                  <a:srgbClr val="222222"/>
                </a:solidFill>
                <a:latin typeface="Verdana" panose="020B0604030504040204" pitchFamily="34" charset="0"/>
              </a:rPr>
              <a:t>Rs</a:t>
            </a:r>
            <a:r>
              <a:rPr lang="en-US" dirty="0">
                <a:solidFill>
                  <a:srgbClr val="222222"/>
                </a:solidFill>
                <a:latin typeface="Verdana" panose="020B0604030504040204" pitchFamily="34" charset="0"/>
              </a:rPr>
              <a:t> 600 Per person per year</a:t>
            </a:r>
          </a:p>
          <a:p>
            <a:r>
              <a:rPr lang="en-US" dirty="0"/>
              <a:t>Urban male population: </a:t>
            </a:r>
            <a:r>
              <a:rPr lang="en-US" b="0" i="0" dirty="0">
                <a:solidFill>
                  <a:srgbClr val="000000"/>
                </a:solidFill>
                <a:effectLst/>
                <a:latin typeface="Arial" panose="020B0604020202020204" pitchFamily="34" charset="0"/>
              </a:rPr>
              <a:t>19,58,07,196</a:t>
            </a:r>
          </a:p>
          <a:p>
            <a:r>
              <a:rPr lang="en-US" dirty="0"/>
              <a:t>400 m2 x </a:t>
            </a:r>
            <a:r>
              <a:rPr lang="en-US" b="0" i="0" dirty="0">
                <a:solidFill>
                  <a:srgbClr val="000000"/>
                </a:solidFill>
                <a:effectLst/>
                <a:latin typeface="Arial" panose="020B0604020202020204" pitchFamily="34" charset="0"/>
              </a:rPr>
              <a:t>19,58,07,196 = 78,322,878,400 m2</a:t>
            </a:r>
          </a:p>
          <a:p>
            <a:r>
              <a:rPr lang="en-US" dirty="0"/>
              <a:t>862000 km2 vs 78322km2 = 10% land area</a:t>
            </a:r>
          </a:p>
          <a:p>
            <a:r>
              <a:rPr lang="en-US" dirty="0" err="1"/>
              <a:t>Rs</a:t>
            </a:r>
            <a:r>
              <a:rPr lang="en-US" dirty="0"/>
              <a:t> 117,484,317,600 or USD 1,841,164,882 ($1.8 </a:t>
            </a:r>
            <a:r>
              <a:rPr lang="en-US" dirty="0" err="1"/>
              <a:t>bn</a:t>
            </a:r>
            <a:r>
              <a:rPr lang="en-US" dirty="0"/>
              <a:t>)</a:t>
            </a:r>
          </a:p>
        </p:txBody>
      </p:sp>
      <p:sp>
        <p:nvSpPr>
          <p:cNvPr id="4" name="Content Placeholder 3">
            <a:extLst>
              <a:ext uri="{FF2B5EF4-FFF2-40B4-BE49-F238E27FC236}">
                <a16:creationId xmlns:a16="http://schemas.microsoft.com/office/drawing/2014/main" id="{61F0431E-8440-D748-A53E-9353045FFED4}"/>
              </a:ext>
            </a:extLst>
          </p:cNvPr>
          <p:cNvSpPr>
            <a:spLocks noGrp="1"/>
          </p:cNvSpPr>
          <p:nvPr>
            <p:ph sz="half" idx="2"/>
          </p:nvPr>
        </p:nvSpPr>
        <p:spPr/>
        <p:txBody>
          <a:bodyPr>
            <a:normAutofit fontScale="92500" lnSpcReduction="20000"/>
          </a:bodyPr>
          <a:lstStyle/>
          <a:p>
            <a:r>
              <a:rPr lang="en-US" dirty="0"/>
              <a:t>Advertisement space</a:t>
            </a:r>
          </a:p>
          <a:p>
            <a:r>
              <a:rPr lang="en-US" dirty="0"/>
              <a:t>20000 per </a:t>
            </a:r>
            <a:r>
              <a:rPr lang="en-US" dirty="0" err="1"/>
              <a:t>sqkm</a:t>
            </a:r>
            <a:r>
              <a:rPr lang="en-US" dirty="0"/>
              <a:t> density in top urban centers</a:t>
            </a:r>
          </a:p>
          <a:p>
            <a:r>
              <a:rPr lang="en-US" dirty="0"/>
              <a:t>1 per 1000 men = 10 urinals per </a:t>
            </a:r>
            <a:r>
              <a:rPr lang="en-US" dirty="0" err="1"/>
              <a:t>sqkm</a:t>
            </a:r>
            <a:endParaRPr lang="en-US" dirty="0"/>
          </a:p>
          <a:p>
            <a:r>
              <a:rPr lang="en-US" dirty="0"/>
              <a:t>30 </a:t>
            </a:r>
            <a:r>
              <a:rPr lang="en-US" dirty="0" err="1"/>
              <a:t>sqft</a:t>
            </a:r>
            <a:r>
              <a:rPr lang="en-US" dirty="0"/>
              <a:t> ad space per urinal</a:t>
            </a:r>
          </a:p>
          <a:p>
            <a:r>
              <a:rPr lang="en-US" dirty="0"/>
              <a:t>195807 urinals x 100 </a:t>
            </a:r>
            <a:r>
              <a:rPr lang="en-US" dirty="0" err="1"/>
              <a:t>sqft</a:t>
            </a:r>
            <a:r>
              <a:rPr lang="en-US" dirty="0"/>
              <a:t> x </a:t>
            </a:r>
            <a:r>
              <a:rPr lang="en-US" dirty="0" err="1"/>
              <a:t>rs</a:t>
            </a:r>
            <a:r>
              <a:rPr lang="en-US" dirty="0"/>
              <a:t> 50 x12 </a:t>
            </a:r>
            <a:r>
              <a:rPr lang="en-US" dirty="0" err="1"/>
              <a:t>monthspersqft</a:t>
            </a:r>
            <a:endParaRPr lang="en-US" dirty="0"/>
          </a:p>
          <a:p>
            <a:r>
              <a:rPr lang="en-US" dirty="0"/>
              <a:t>INR 11,748,420,000 or USD 184,116,232 ($184 </a:t>
            </a:r>
            <a:r>
              <a:rPr lang="en-US" dirty="0" err="1"/>
              <a:t>mn</a:t>
            </a:r>
            <a:r>
              <a:rPr lang="en-US" dirty="0"/>
              <a:t>)</a:t>
            </a:r>
          </a:p>
        </p:txBody>
      </p:sp>
    </p:spTree>
    <p:extLst>
      <p:ext uri="{BB962C8B-B14F-4D97-AF65-F5344CB8AC3E}">
        <p14:creationId xmlns:p14="http://schemas.microsoft.com/office/powerpoint/2010/main" val="1056482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itle" hidden="1"/>
          <p:cNvSpPr>
            <a:spLocks noGrp="1"/>
          </p:cNvSpPr>
          <p:nvPr>
            <p:ph type="title"/>
          </p:nvPr>
        </p:nvSpPr>
        <p:spPr/>
        <p:txBody>
          <a:bodyPr/>
          <a:lstStyle/>
          <a:p>
            <a:r>
              <a:rPr lang="en-US" dirty="0"/>
              <a:t>How Office remembers you</a:t>
            </a:r>
          </a:p>
        </p:txBody>
      </p:sp>
      <p:cxnSp>
        <p:nvCxnSpPr>
          <p:cNvPr id="7" name="Elbow Connector 6"/>
          <p:cNvCxnSpPr/>
          <p:nvPr/>
        </p:nvCxnSpPr>
        <p:spPr>
          <a:xfrm flipV="1">
            <a:off x="838201" y="2116667"/>
            <a:ext cx="7594599" cy="3581419"/>
          </a:xfrm>
          <a:prstGeom prst="bentConnector3">
            <a:avLst/>
          </a:prstGeom>
          <a:ln w="76200">
            <a:solidFill>
              <a:srgbClr val="C73202"/>
            </a:solidFill>
            <a:prstDash val="sysDash"/>
            <a:tailEnd type="triangle"/>
          </a:ln>
        </p:spPr>
        <p:style>
          <a:lnRef idx="3">
            <a:schemeClr val="accent2"/>
          </a:lnRef>
          <a:fillRef idx="0">
            <a:schemeClr val="accent2"/>
          </a:fillRef>
          <a:effectRef idx="2">
            <a:schemeClr val="accent2"/>
          </a:effectRef>
          <a:fontRef idx="minor">
            <a:schemeClr val="tx1"/>
          </a:fontRef>
        </p:style>
      </p:cxnSp>
      <p:sp>
        <p:nvSpPr>
          <p:cNvPr id="10" name="Rounded Rectangular Callout 9"/>
          <p:cNvSpPr/>
          <p:nvPr/>
        </p:nvSpPr>
        <p:spPr>
          <a:xfrm>
            <a:off x="431793" y="4250266"/>
            <a:ext cx="1549399" cy="1227686"/>
          </a:xfrm>
          <a:prstGeom prst="wedgeRoundRectCallout">
            <a:avLst/>
          </a:prstGeom>
          <a:solidFill>
            <a:srgbClr val="C73202"/>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IN" sz="2400" dirty="0">
                <a:latin typeface="Segoe UI Light" panose="020B0502040204020203" pitchFamily="34" charset="0"/>
                <a:cs typeface="Segoe UI Light" panose="020B0502040204020203" pitchFamily="34" charset="0"/>
              </a:rPr>
              <a:t>Lab Testing</a:t>
            </a:r>
            <a:endParaRPr lang="en-US" sz="2400" dirty="0">
              <a:latin typeface="Segoe UI Light" panose="020B0502040204020203" pitchFamily="34" charset="0"/>
              <a:cs typeface="Segoe UI Light" panose="020B0502040204020203" pitchFamily="34" charset="0"/>
            </a:endParaRPr>
          </a:p>
        </p:txBody>
      </p:sp>
      <p:sp>
        <p:nvSpPr>
          <p:cNvPr id="35" name="Rounded Rectangular Callout 34"/>
          <p:cNvSpPr/>
          <p:nvPr/>
        </p:nvSpPr>
        <p:spPr>
          <a:xfrm>
            <a:off x="2891360" y="4250266"/>
            <a:ext cx="1553640" cy="1227686"/>
          </a:xfrm>
          <a:prstGeom prst="wedgeRoundRectCallout">
            <a:avLst/>
          </a:prstGeom>
          <a:solidFill>
            <a:srgbClr val="C73202"/>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IN" sz="2400" dirty="0">
                <a:latin typeface="Segoe UI Light" panose="020B0502040204020203" pitchFamily="34" charset="0"/>
                <a:cs typeface="Segoe UI Light" panose="020B0502040204020203" pitchFamily="34" charset="0"/>
              </a:rPr>
              <a:t>Prototype</a:t>
            </a:r>
            <a:endParaRPr lang="en-US" sz="2400" dirty="0">
              <a:latin typeface="Segoe UI Light" panose="020B0502040204020203" pitchFamily="34" charset="0"/>
              <a:cs typeface="Segoe UI Light" panose="020B0502040204020203" pitchFamily="34" charset="0"/>
            </a:endParaRPr>
          </a:p>
        </p:txBody>
      </p:sp>
      <p:sp>
        <p:nvSpPr>
          <p:cNvPr id="36" name="Rounded Rectangular Callout 35"/>
          <p:cNvSpPr/>
          <p:nvPr/>
        </p:nvSpPr>
        <p:spPr>
          <a:xfrm>
            <a:off x="4322222" y="660390"/>
            <a:ext cx="1549399" cy="1227686"/>
          </a:xfrm>
          <a:prstGeom prst="wedgeRoundRectCallout">
            <a:avLst/>
          </a:prstGeom>
          <a:solidFill>
            <a:srgbClr val="C73202"/>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IN" sz="2400" dirty="0">
                <a:latin typeface="Segoe UI Light" panose="020B0502040204020203" pitchFamily="34" charset="0"/>
                <a:cs typeface="Segoe UI Light" panose="020B0502040204020203" pitchFamily="34" charset="0"/>
              </a:rPr>
              <a:t>Ground Testing</a:t>
            </a:r>
            <a:endParaRPr lang="en-US" sz="2400" dirty="0">
              <a:latin typeface="Segoe UI Light" panose="020B0502040204020203" pitchFamily="34" charset="0"/>
              <a:cs typeface="Segoe UI Light" panose="020B0502040204020203" pitchFamily="34" charset="0"/>
            </a:endParaRPr>
          </a:p>
        </p:txBody>
      </p:sp>
      <p:sp>
        <p:nvSpPr>
          <p:cNvPr id="37" name="Rounded Rectangular Callout 36"/>
          <p:cNvSpPr/>
          <p:nvPr/>
        </p:nvSpPr>
        <p:spPr>
          <a:xfrm>
            <a:off x="7454898" y="651920"/>
            <a:ext cx="1549399" cy="1227686"/>
          </a:xfrm>
          <a:prstGeom prst="wedgeRoundRectCallout">
            <a:avLst/>
          </a:prstGeom>
          <a:solidFill>
            <a:srgbClr val="C73202"/>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IN" sz="2400" dirty="0">
                <a:latin typeface="Segoe UI Light" panose="020B0502040204020203" pitchFamily="34" charset="0"/>
                <a:cs typeface="Segoe UI Light" panose="020B0502040204020203" pitchFamily="34" charset="0"/>
              </a:rPr>
              <a:t>Data Analytics</a:t>
            </a:r>
            <a:endParaRPr lang="en-US" sz="2400" dirty="0">
              <a:latin typeface="Segoe UI Light" panose="020B0502040204020203" pitchFamily="34" charset="0"/>
              <a:cs typeface="Segoe UI Light" panose="020B0502040204020203" pitchFamily="34" charset="0"/>
            </a:endParaRPr>
          </a:p>
        </p:txBody>
      </p:sp>
      <p:sp>
        <p:nvSpPr>
          <p:cNvPr id="38" name="Section title"/>
          <p:cNvSpPr txBox="1"/>
          <p:nvPr/>
        </p:nvSpPr>
        <p:spPr>
          <a:xfrm>
            <a:off x="6668506" y="5286956"/>
            <a:ext cx="4768483" cy="553998"/>
          </a:xfrm>
          <a:prstGeom prst="rect">
            <a:avLst/>
          </a:prstGeom>
          <a:noFill/>
        </p:spPr>
        <p:txBody>
          <a:bodyPr wrap="square" rtlCol="0">
            <a:spAutoFit/>
          </a:bodyPr>
          <a:lstStyle/>
          <a:p>
            <a:r>
              <a:rPr lang="en-US" sz="3000" i="1" dirty="0">
                <a:solidFill>
                  <a:srgbClr val="E63C00"/>
                </a:solidFill>
                <a:latin typeface="Segoe UI Light" panose="020B0502040204020203" pitchFamily="34" charset="0"/>
                <a:ea typeface="Segoe UI" pitchFamily="34" charset="0"/>
                <a:cs typeface="Segoe UI Semilight" pitchFamily="34" charset="0"/>
                <a:sym typeface="Gill Sans" charset="0"/>
              </a:rPr>
              <a:t>road ahead…</a:t>
            </a:r>
          </a:p>
        </p:txBody>
      </p:sp>
    </p:spTree>
    <p:extLst>
      <p:ext uri="{BB962C8B-B14F-4D97-AF65-F5344CB8AC3E}">
        <p14:creationId xmlns:p14="http://schemas.microsoft.com/office/powerpoint/2010/main" val="4293134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fill="hold"/>
                                        <p:tgtEl>
                                          <p:spTgt spid="35"/>
                                        </p:tgtEl>
                                        <p:attrNameLst>
                                          <p:attrName>ppt_x</p:attrName>
                                        </p:attrNameLst>
                                      </p:cBhvr>
                                      <p:tavLst>
                                        <p:tav tm="0">
                                          <p:val>
                                            <p:strVal val="#ppt_x"/>
                                          </p:val>
                                        </p:tav>
                                        <p:tav tm="100000">
                                          <p:val>
                                            <p:strVal val="#ppt_x"/>
                                          </p:val>
                                        </p:tav>
                                      </p:tavLst>
                                    </p:anim>
                                    <p:anim calcmode="lin" valueType="num">
                                      <p:cBhvr additive="base">
                                        <p:cTn id="1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ppt_x"/>
                                          </p:val>
                                        </p:tav>
                                        <p:tav tm="100000">
                                          <p:val>
                                            <p:strVal val="#ppt_x"/>
                                          </p:val>
                                        </p:tav>
                                      </p:tavLst>
                                    </p:anim>
                                    <p:anim calcmode="lin" valueType="num">
                                      <p:cBhvr additive="base">
                                        <p:cTn id="2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ppt_x"/>
                                          </p:val>
                                        </p:tav>
                                        <p:tav tm="100000">
                                          <p:val>
                                            <p:strVal val="#ppt_x"/>
                                          </p:val>
                                        </p:tav>
                                      </p:tavLst>
                                    </p:anim>
                                    <p:anim calcmode="lin" valueType="num">
                                      <p:cBhvr additive="base">
                                        <p:cTn id="3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5" grpId="0" animBg="1"/>
      <p:bldP spid="36" grpId="0" animBg="1"/>
      <p:bldP spid="37" grpId="0" animBg="1"/>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73202"/>
        </a:solidFill>
        <a:effectLst/>
      </p:bgPr>
    </p:bg>
    <p:spTree>
      <p:nvGrpSpPr>
        <p:cNvPr id="1" name=""/>
        <p:cNvGrpSpPr/>
        <p:nvPr/>
      </p:nvGrpSpPr>
      <p:grpSpPr>
        <a:xfrm>
          <a:off x="0" y="0"/>
          <a:ext cx="0" cy="0"/>
          <a:chOff x="0" y="0"/>
          <a:chExt cx="0" cy="0"/>
        </a:xfrm>
      </p:grpSpPr>
      <p:sp>
        <p:nvSpPr>
          <p:cNvPr id="3" name="Slide title" hidden="1"/>
          <p:cNvSpPr>
            <a:spLocks noGrp="1"/>
          </p:cNvSpPr>
          <p:nvPr>
            <p:ph type="title" idx="4294967295"/>
          </p:nvPr>
        </p:nvSpPr>
        <p:spPr>
          <a:xfrm>
            <a:off x="0" y="1131888"/>
            <a:ext cx="7886700" cy="993775"/>
          </a:xfrm>
        </p:spPr>
        <p:txBody>
          <a:bodyPr/>
          <a:lstStyle/>
          <a:p>
            <a:r>
              <a:rPr lang="en-US" dirty="0"/>
              <a:t>Conclusion slide</a:t>
            </a:r>
          </a:p>
        </p:txBody>
      </p:sp>
      <p:sp>
        <p:nvSpPr>
          <p:cNvPr id="12" name="Header text"/>
          <p:cNvSpPr txBox="1"/>
          <p:nvPr/>
        </p:nvSpPr>
        <p:spPr>
          <a:xfrm>
            <a:off x="342229" y="2137130"/>
            <a:ext cx="8030240" cy="2015936"/>
          </a:xfrm>
          <a:prstGeom prst="rect">
            <a:avLst/>
          </a:prstGeom>
          <a:noFill/>
        </p:spPr>
        <p:txBody>
          <a:bodyPr wrap="square" rtlCol="0">
            <a:spAutoFit/>
          </a:bodyPr>
          <a:lstStyle/>
          <a:p>
            <a:pPr>
              <a:lnSpc>
                <a:spcPts val="15000"/>
              </a:lnSpc>
            </a:pPr>
            <a:r>
              <a:rPr lang="en-US" sz="6600" dirty="0">
                <a:solidFill>
                  <a:srgbClr val="FFFFFF"/>
                </a:solidFill>
                <a:latin typeface="Segoe UI Light" pitchFamily="34" charset="0"/>
                <a:ea typeface="Segoe UI" pitchFamily="34" charset="0"/>
                <a:cs typeface="Segoe UI Light" pitchFamily="34" charset="0"/>
                <a:sym typeface="Gill Sans" charset="0"/>
              </a:rPr>
              <a:t>That’s it</a:t>
            </a:r>
          </a:p>
        </p:txBody>
      </p:sp>
      <p:sp>
        <p:nvSpPr>
          <p:cNvPr id="6" name="Main text"/>
          <p:cNvSpPr txBox="1"/>
          <p:nvPr/>
        </p:nvSpPr>
        <p:spPr>
          <a:xfrm>
            <a:off x="421976" y="3917174"/>
            <a:ext cx="4299797" cy="267061"/>
          </a:xfrm>
          <a:prstGeom prst="rect">
            <a:avLst/>
          </a:prstGeom>
          <a:noFill/>
        </p:spPr>
        <p:txBody>
          <a:bodyPr wrap="square" rtlCol="0">
            <a:spAutoFit/>
          </a:bodyPr>
          <a:lstStyle/>
          <a:p>
            <a:pPr>
              <a:lnSpc>
                <a:spcPts val="1500"/>
              </a:lnSpc>
            </a:pPr>
            <a:r>
              <a:rPr lang="en-US" sz="1050" dirty="0">
                <a:solidFill>
                  <a:prstClr val="white"/>
                </a:solidFill>
                <a:latin typeface="Segoe UI" panose="020B0502040204020203" pitchFamily="34" charset="0"/>
                <a:ea typeface="Segoe UI" panose="020B0502040204020203" pitchFamily="34" charset="0"/>
                <a:cs typeface="Segoe UI" panose="020B0502040204020203" pitchFamily="34" charset="0"/>
                <a:sym typeface="Gill Sans" charset="0"/>
              </a:rPr>
              <a:t>Thanks for listening!</a:t>
            </a:r>
            <a:endParaRPr lang="en-US" sz="675" dirty="0">
              <a:solidFill>
                <a:srgbClr val="000000"/>
              </a:solidFill>
              <a:latin typeface="Segoe UI Semilight" pitchFamily="34" charset="0"/>
              <a:ea typeface="Segoe UI" pitchFamily="34" charset="0"/>
              <a:cs typeface="Segoe UI Semilight" pitchFamily="34" charset="0"/>
              <a:sym typeface="Gill Sans" charset="0"/>
            </a:endParaRPr>
          </a:p>
        </p:txBody>
      </p:sp>
      <p:grpSp>
        <p:nvGrpSpPr>
          <p:cNvPr id="10" name="Check mark group" descr="Group containing a check mark with a white circle around it, indicating that you've completed reading the deck." title="Check mark group"/>
          <p:cNvGrpSpPr/>
          <p:nvPr/>
        </p:nvGrpSpPr>
        <p:grpSpPr>
          <a:xfrm>
            <a:off x="7591426" y="2209648"/>
            <a:ext cx="2108531" cy="2109908"/>
            <a:chOff x="6306175" y="2683963"/>
            <a:chExt cx="2840085" cy="2852357"/>
          </a:xfrm>
        </p:grpSpPr>
        <p:sp>
          <p:nvSpPr>
            <p:cNvPr id="11" name="White circle"/>
            <p:cNvSpPr/>
            <p:nvPr/>
          </p:nvSpPr>
          <p:spPr>
            <a:xfrm>
              <a:off x="6306175" y="2683963"/>
              <a:ext cx="2840085" cy="2852357"/>
            </a:xfrm>
            <a:prstGeom prst="ellipse">
              <a:avLst/>
            </a:prstGeom>
            <a:noFill/>
            <a:ln w="184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sym typeface="Gill Sans" charset="0"/>
              </a:endParaRPr>
            </a:p>
          </p:txBody>
        </p:sp>
        <p:sp>
          <p:nvSpPr>
            <p:cNvPr id="15" name="Check mark" title="Check mark"/>
            <p:cNvSpPr/>
            <p:nvPr userDrawn="1"/>
          </p:nvSpPr>
          <p:spPr>
            <a:xfrm rot="2287409">
              <a:off x="7188826" y="3276381"/>
              <a:ext cx="910965" cy="1455805"/>
            </a:xfrm>
            <a:custGeom>
              <a:avLst/>
              <a:gdLst/>
              <a:ahLst/>
              <a:cxnLst/>
              <a:rect l="l" t="t" r="r" b="b"/>
              <a:pathLst>
                <a:path w="996766" h="1592923">
                  <a:moveTo>
                    <a:pt x="712325" y="8610"/>
                  </a:moveTo>
                  <a:cubicBezTo>
                    <a:pt x="717644" y="3290"/>
                    <a:pt x="724993" y="0"/>
                    <a:pt x="733110" y="0"/>
                  </a:cubicBezTo>
                  <a:lnTo>
                    <a:pt x="963245" y="0"/>
                  </a:lnTo>
                  <a:cubicBezTo>
                    <a:pt x="979479" y="0"/>
                    <a:pt x="992640" y="13161"/>
                    <a:pt x="992640" y="29395"/>
                  </a:cubicBezTo>
                  <a:lnTo>
                    <a:pt x="992640" y="1438984"/>
                  </a:lnTo>
                  <a:lnTo>
                    <a:pt x="992280" y="1439854"/>
                  </a:lnTo>
                  <a:lnTo>
                    <a:pt x="996766" y="1592923"/>
                  </a:lnTo>
                  <a:lnTo>
                    <a:pt x="866539" y="1564772"/>
                  </a:lnTo>
                  <a:cubicBezTo>
                    <a:pt x="866342" y="1564953"/>
                    <a:pt x="866173" y="1564928"/>
                    <a:pt x="866004" y="1564901"/>
                  </a:cubicBezTo>
                  <a:lnTo>
                    <a:pt x="24813" y="1432070"/>
                  </a:lnTo>
                  <a:cubicBezTo>
                    <a:pt x="8778" y="1429538"/>
                    <a:pt x="-2169" y="1414485"/>
                    <a:pt x="363" y="1398450"/>
                  </a:cubicBezTo>
                  <a:lnTo>
                    <a:pt x="36258" y="1171131"/>
                  </a:lnTo>
                  <a:cubicBezTo>
                    <a:pt x="38790" y="1155096"/>
                    <a:pt x="53843" y="1144149"/>
                    <a:pt x="69878" y="1146681"/>
                  </a:cubicBezTo>
                  <a:lnTo>
                    <a:pt x="703715" y="1246769"/>
                  </a:lnTo>
                  <a:lnTo>
                    <a:pt x="703715" y="29395"/>
                  </a:lnTo>
                  <a:cubicBezTo>
                    <a:pt x="703715" y="21278"/>
                    <a:pt x="707006" y="13929"/>
                    <a:pt x="712325" y="8610"/>
                  </a:cubicBezTo>
                  <a:close/>
                </a:path>
              </a:pathLst>
            </a:cu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sym typeface="Gill Sans" charset="0"/>
              </a:endParaRPr>
            </a:p>
          </p:txBody>
        </p:sp>
      </p:grpSp>
    </p:spTree>
    <p:extLst>
      <p:ext uri="{BB962C8B-B14F-4D97-AF65-F5344CB8AC3E}">
        <p14:creationId xmlns:p14="http://schemas.microsoft.com/office/powerpoint/2010/main" val="2602497024"/>
      </p:ext>
    </p:extLst>
  </p:cSld>
  <p:clrMapOvr>
    <a:masterClrMapping/>
  </p:clrMapOvr>
  <p:transition spd="slow">
    <p:push/>
  </p:transition>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15FD178-5332-4D2B-93F8-2B1A3ECCA0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2556</TotalTime>
  <Words>485</Words>
  <Application>Microsoft Office PowerPoint</Application>
  <PresentationFormat>On-screen Show (4:3)</PresentationFormat>
  <Paragraphs>84</Paragraphs>
  <Slides>16</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Arial</vt:lpstr>
      <vt:lpstr>Calibri</vt:lpstr>
      <vt:lpstr>Calibri Light</vt:lpstr>
      <vt:lpstr>Gill Sans</vt:lpstr>
      <vt:lpstr>Segoe UI</vt:lpstr>
      <vt:lpstr>Segoe UI Light</vt:lpstr>
      <vt:lpstr>Segoe UI Semilight</vt:lpstr>
      <vt:lpstr>Times New Roman</vt:lpstr>
      <vt:lpstr>Verdana</vt:lpstr>
      <vt:lpstr>Wingdings</vt:lpstr>
      <vt:lpstr>1_Office Theme</vt:lpstr>
      <vt:lpstr>PowerPoint Presentation</vt:lpstr>
      <vt:lpstr>Welcome to the new PowerPoint</vt:lpstr>
      <vt:lpstr>Introductory slide</vt:lpstr>
      <vt:lpstr>Sign in section</vt:lpstr>
      <vt:lpstr>Sign in section</vt:lpstr>
      <vt:lpstr>Sign in section</vt:lpstr>
      <vt:lpstr>Sign in section</vt:lpstr>
      <vt:lpstr>Sign in section</vt:lpstr>
      <vt:lpstr>Sign in section</vt:lpstr>
      <vt:lpstr>Microsoft account explanation</vt:lpstr>
      <vt:lpstr>Microsoft account explanation</vt:lpstr>
      <vt:lpstr>Conclusion slide</vt:lpstr>
      <vt:lpstr>Technology: Urine Fertilization</vt:lpstr>
      <vt:lpstr>Sustainability: Business Model</vt:lpstr>
      <vt:lpstr>How Office remembers you</vt:lpstr>
      <vt:lpstr>Conclusion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Raghav Palriwala</dc:creator>
  <cp:keywords/>
  <cp:lastModifiedBy>Raghav Palriwala</cp:lastModifiedBy>
  <cp:revision>20</cp:revision>
  <dcterms:created xsi:type="dcterms:W3CDTF">2015-08-22T00:55:04Z</dcterms:created>
  <dcterms:modified xsi:type="dcterms:W3CDTF">2017-08-31T11:42:44Z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TC031149729991</vt:lpwstr>
  </property>
</Properties>
</file>